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</Types>
</file>

<file path=_rels/.rels><?xml version="1.0" encoding="UTF-8" standalone="yes"?>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</p:sldIdLst>
  <p:sldSz cx="13004800" cy="9753600"/>
  <p:notesSz cx="6858000" cy="9144000"/>
  <p:defaultTextStyle>
    <a:lvl1pPr algn="ctr" defTabSz="584200">
      <a:defRPr sz="3600">
        <a:latin typeface="+mn-lt"/>
        <a:ea typeface="+mn-ea"/>
        <a:cs typeface="+mn-cs"/>
        <a:sym typeface="Helvetica Light"/>
      </a:defRPr>
    </a:lvl1pPr>
    <a:lvl2pPr indent="228600" algn="ctr" defTabSz="584200">
      <a:defRPr sz="3600">
        <a:latin typeface="+mn-lt"/>
        <a:ea typeface="+mn-ea"/>
        <a:cs typeface="+mn-cs"/>
        <a:sym typeface="Helvetica Light"/>
      </a:defRPr>
    </a:lvl2pPr>
    <a:lvl3pPr indent="457200" algn="ctr" defTabSz="584200">
      <a:defRPr sz="3600">
        <a:latin typeface="+mn-lt"/>
        <a:ea typeface="+mn-ea"/>
        <a:cs typeface="+mn-cs"/>
        <a:sym typeface="Helvetica Light"/>
      </a:defRPr>
    </a:lvl3pPr>
    <a:lvl4pPr indent="685800" algn="ctr" defTabSz="584200">
      <a:defRPr sz="3600">
        <a:latin typeface="+mn-lt"/>
        <a:ea typeface="+mn-ea"/>
        <a:cs typeface="+mn-cs"/>
        <a:sym typeface="Helvetica Light"/>
      </a:defRPr>
    </a:lvl4pPr>
    <a:lvl5pPr indent="914400" algn="ctr" defTabSz="584200">
      <a:defRPr sz="3600">
        <a:latin typeface="+mn-lt"/>
        <a:ea typeface="+mn-ea"/>
        <a:cs typeface="+mn-cs"/>
        <a:sym typeface="Helvetica Light"/>
      </a:defRPr>
    </a:lvl5pPr>
    <a:lvl6pPr indent="1143000" algn="ctr" defTabSz="584200">
      <a:defRPr sz="3600">
        <a:latin typeface="+mn-lt"/>
        <a:ea typeface="+mn-ea"/>
        <a:cs typeface="+mn-cs"/>
        <a:sym typeface="Helvetica Light"/>
      </a:defRPr>
    </a:lvl6pPr>
    <a:lvl7pPr indent="1371600" algn="ctr" defTabSz="584200">
      <a:defRPr sz="3600">
        <a:latin typeface="+mn-lt"/>
        <a:ea typeface="+mn-ea"/>
        <a:cs typeface="+mn-cs"/>
        <a:sym typeface="Helvetica Light"/>
      </a:defRPr>
    </a:lvl7pPr>
    <a:lvl8pPr indent="1600200" algn="ctr" defTabSz="584200">
      <a:defRPr sz="3600">
        <a:latin typeface="+mn-lt"/>
        <a:ea typeface="+mn-ea"/>
        <a:cs typeface="+mn-cs"/>
        <a:sym typeface="Helvetica Light"/>
      </a:defRPr>
    </a:lvl8pPr>
    <a:lvl9pPr indent="1828800" algn="ctr" defTabSz="584200">
      <a:defRPr sz="3600">
        <a:latin typeface="+mn-lt"/>
        <a:ea typeface="+mn-ea"/>
        <a:cs typeface="+mn-cs"/>
        <a:sym typeface="Helvetica Light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 b="def" i="def"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398CCE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0365C0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 b="def" i="def"/>
      <a:tcStyle>
        <a:tcBdr/>
        <a:fill>
          <a:solidFill>
            <a:srgbClr val="E1E0DA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5AC831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00882B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E6E3D7"/>
          </a:solidFill>
        </a:fill>
      </a:tcStyle>
    </a:wholeTbl>
    <a:band2H>
      <a:tcTxStyle b="def" i="def"/>
      <a:tcStyle>
        <a:tcBdr/>
        <a:fill>
          <a:solidFill>
            <a:srgbClr val="C3C2C2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09C99"/>
          </a:solidFill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7764E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7764E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 b="def" i="def"/>
      <a:tcStyle>
        <a:tcBdr/>
        <a:fill>
          <a:solidFill>
            <a:srgbClr val="DCE5E6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D0D1D2"/>
          </a:solidFill>
        </a:fill>
      </a:tcStyle>
    </a:wholeTbl>
    <a:band2H>
      <a:tcTxStyle b="def" i="def"/>
      <a:tcStyle>
        <a:tcBdr/>
        <a:fill>
          <a:solidFill>
            <a:srgbClr val="DEDEDF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761"/>
          </a:solidFill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909398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67C85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DEEEE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showComments="1"/>
</file>

<file path=ppt/_rels/presentation.xml.rels><?xml version="1.0" encoding="UTF-8" standalone="yes"?>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/Relationships>
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 lvl="0"/>
          </a:p>
        </p:txBody>
      </p:sp>
      <p:sp>
        <p:nvSpPr>
          <p:cNvPr id="30" name="Shape 30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 lvl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hape 5"/>
          <p:cNvSpPr/>
          <p:nvPr>
            <p:ph type="title"/>
          </p:nvPr>
        </p:nvSpPr>
        <p:spPr>
          <a:xfrm>
            <a:off x="1270000" y="1638300"/>
            <a:ext cx="10464800" cy="3302000"/>
          </a:xfrm>
          <a:prstGeom prst="rect">
            <a:avLst/>
          </a:prstGeom>
        </p:spPr>
        <p:txBody>
          <a:bodyPr anchor="b"/>
          <a:lstStyle/>
          <a:p>
            <a:pPr lvl="0">
              <a:defRPr sz="1800"/>
            </a:pPr>
            <a:r>
              <a:rPr sz="8000"/>
              <a:t>Title Text</a:t>
            </a:r>
          </a:p>
        </p:txBody>
      </p:sp>
      <p:sp>
        <p:nvSpPr>
          <p:cNvPr id="6" name="Shape 6"/>
          <p:cNvSpPr/>
          <p:nvPr>
            <p:ph type="body" idx="1"/>
          </p:nvPr>
        </p:nvSpPr>
        <p:spPr>
          <a:xfrm>
            <a:off x="1270000" y="5029200"/>
            <a:ext cx="10464800" cy="1130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200"/>
            </a:lvl1pPr>
            <a:lvl2pPr marL="0" indent="228600" algn="ctr">
              <a:spcBef>
                <a:spcPts val="0"/>
              </a:spcBef>
              <a:buSzTx/>
              <a:buNone/>
              <a:defRPr sz="3200"/>
            </a:lvl2pPr>
            <a:lvl3pPr marL="0" indent="457200" algn="ctr">
              <a:spcBef>
                <a:spcPts val="0"/>
              </a:spcBef>
              <a:buSzTx/>
              <a:buNone/>
              <a:defRPr sz="3200"/>
            </a:lvl3pPr>
            <a:lvl4pPr marL="0" indent="685800" algn="ctr">
              <a:spcBef>
                <a:spcPts val="0"/>
              </a:spcBef>
              <a:buSzTx/>
              <a:buNone/>
              <a:defRPr sz="3200"/>
            </a:lvl4pPr>
            <a:lvl5pPr marL="0" indent="914400" algn="ctr">
              <a:spcBef>
                <a:spcPts val="0"/>
              </a:spcBef>
              <a:buSzTx/>
              <a:buNone/>
              <a:defRPr sz="3200"/>
            </a:lvl5pPr>
          </a:lstStyle>
          <a:p>
            <a:pPr lvl="0">
              <a:defRPr sz="1800"/>
            </a:pPr>
            <a:r>
              <a:rPr sz="3200"/>
              <a:t>Body Level One</a:t>
            </a:r>
            <a:endParaRPr sz="3200"/>
          </a:p>
          <a:p>
            <a:pPr lvl="1">
              <a:defRPr sz="1800"/>
            </a:pPr>
            <a:r>
              <a:rPr sz="3200"/>
              <a:t>Body Level Two</a:t>
            </a:r>
            <a:endParaRPr sz="3200"/>
          </a:p>
          <a:p>
            <a:pPr lvl="2">
              <a:defRPr sz="1800"/>
            </a:pPr>
            <a:r>
              <a:rPr sz="3200"/>
              <a:t>Body Level Three</a:t>
            </a:r>
            <a:endParaRPr sz="3200"/>
          </a:p>
          <a:p>
            <a:pPr lvl="3">
              <a:defRPr sz="1800"/>
            </a:pPr>
            <a:r>
              <a:rPr sz="3200"/>
              <a:t>Body Level Four</a:t>
            </a:r>
            <a:endParaRPr sz="3200"/>
          </a:p>
          <a:p>
            <a:pPr lvl="4">
              <a:defRPr sz="1800"/>
            </a:pPr>
            <a:r>
              <a:rPr sz="3200"/>
              <a:t>Body Level Five</a:t>
            </a:r>
          </a:p>
        </p:txBody>
      </p:sp>
    </p:spTree>
  </p:cSld>
  <p:clrMapOvr>
    <a:masterClrMapping/>
  </p:clrMapOvr>
  <p:transition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hoto -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hape 8"/>
          <p:cNvSpPr/>
          <p:nvPr>
            <p:ph type="title"/>
          </p:nvPr>
        </p:nvSpPr>
        <p:spPr>
          <a:xfrm>
            <a:off x="1270000" y="6718300"/>
            <a:ext cx="10464800" cy="1422400"/>
          </a:xfrm>
          <a:prstGeom prst="rect">
            <a:avLst/>
          </a:prstGeom>
        </p:spPr>
        <p:txBody>
          <a:bodyPr anchor="b"/>
          <a:lstStyle/>
          <a:p>
            <a:pPr lvl="0">
              <a:defRPr sz="1800"/>
            </a:pPr>
            <a:r>
              <a:rPr sz="8000"/>
              <a:t>Title Text</a:t>
            </a:r>
          </a:p>
        </p:txBody>
      </p:sp>
      <p:sp>
        <p:nvSpPr>
          <p:cNvPr id="9" name="Shape 9"/>
          <p:cNvSpPr/>
          <p:nvPr>
            <p:ph type="body" idx="1"/>
          </p:nvPr>
        </p:nvSpPr>
        <p:spPr>
          <a:xfrm>
            <a:off x="1270000" y="8191500"/>
            <a:ext cx="10464800" cy="1130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200"/>
            </a:lvl1pPr>
            <a:lvl2pPr marL="0" indent="228600" algn="ctr">
              <a:spcBef>
                <a:spcPts val="0"/>
              </a:spcBef>
              <a:buSzTx/>
              <a:buNone/>
              <a:defRPr sz="3200"/>
            </a:lvl2pPr>
            <a:lvl3pPr marL="0" indent="457200" algn="ctr">
              <a:spcBef>
                <a:spcPts val="0"/>
              </a:spcBef>
              <a:buSzTx/>
              <a:buNone/>
              <a:defRPr sz="3200"/>
            </a:lvl3pPr>
            <a:lvl4pPr marL="0" indent="685800" algn="ctr">
              <a:spcBef>
                <a:spcPts val="0"/>
              </a:spcBef>
              <a:buSzTx/>
              <a:buNone/>
              <a:defRPr sz="3200"/>
            </a:lvl4pPr>
            <a:lvl5pPr marL="0" indent="914400" algn="ctr">
              <a:spcBef>
                <a:spcPts val="0"/>
              </a:spcBef>
              <a:buSzTx/>
              <a:buNone/>
              <a:defRPr sz="3200"/>
            </a:lvl5pPr>
          </a:lstStyle>
          <a:p>
            <a:pPr lvl="0">
              <a:defRPr sz="1800"/>
            </a:pPr>
            <a:r>
              <a:rPr sz="3200"/>
              <a:t>Body Level One</a:t>
            </a:r>
            <a:endParaRPr sz="3200"/>
          </a:p>
          <a:p>
            <a:pPr lvl="1">
              <a:defRPr sz="1800"/>
            </a:pPr>
            <a:r>
              <a:rPr sz="3200"/>
              <a:t>Body Level Two</a:t>
            </a:r>
            <a:endParaRPr sz="3200"/>
          </a:p>
          <a:p>
            <a:pPr lvl="2">
              <a:defRPr sz="1800"/>
            </a:pPr>
            <a:r>
              <a:rPr sz="3200"/>
              <a:t>Body Level Three</a:t>
            </a:r>
            <a:endParaRPr sz="3200"/>
          </a:p>
          <a:p>
            <a:pPr lvl="3">
              <a:defRPr sz="1800"/>
            </a:pPr>
            <a:r>
              <a:rPr sz="3200"/>
              <a:t>Body Level Four</a:t>
            </a:r>
            <a:endParaRPr sz="3200"/>
          </a:p>
          <a:p>
            <a:pPr lvl="4">
              <a:defRPr sz="1800"/>
            </a:pPr>
            <a:r>
              <a:rPr sz="3200"/>
              <a:t>Body Level Five</a:t>
            </a:r>
          </a:p>
        </p:txBody>
      </p:sp>
    </p:spTree>
  </p:cSld>
  <p:clrMapOvr>
    <a:masterClrMapping/>
  </p:clrMapOvr>
  <p:transition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- C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hape 11"/>
          <p:cNvSpPr/>
          <p:nvPr>
            <p:ph type="title"/>
          </p:nvPr>
        </p:nvSpPr>
        <p:spPr>
          <a:xfrm>
            <a:off x="1270000" y="3225800"/>
            <a:ext cx="10464800" cy="3302000"/>
          </a:xfrm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000"/>
              <a:t>Title Text</a:t>
            </a:r>
          </a:p>
        </p:txBody>
      </p:sp>
    </p:spTree>
  </p:cSld>
  <p:clrMapOvr>
    <a:masterClrMapping/>
  </p:clrMapOvr>
  <p:transition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hoto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Shape 13"/>
          <p:cNvSpPr/>
          <p:nvPr>
            <p:ph type="title"/>
          </p:nvPr>
        </p:nvSpPr>
        <p:spPr>
          <a:xfrm>
            <a:off x="952500" y="635000"/>
            <a:ext cx="5334000" cy="3987800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pPr lvl="0">
              <a:defRPr sz="1800"/>
            </a:pPr>
            <a:r>
              <a:rPr sz="6000"/>
              <a:t>Title Text</a:t>
            </a:r>
          </a:p>
        </p:txBody>
      </p:sp>
      <p:sp>
        <p:nvSpPr>
          <p:cNvPr id="14" name="Shape 14"/>
          <p:cNvSpPr/>
          <p:nvPr>
            <p:ph type="body" idx="1"/>
          </p:nvPr>
        </p:nvSpPr>
        <p:spPr>
          <a:xfrm>
            <a:off x="952500" y="4762500"/>
            <a:ext cx="5334000" cy="41021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200"/>
            </a:lvl1pPr>
            <a:lvl2pPr marL="0" indent="228600" algn="ctr">
              <a:spcBef>
                <a:spcPts val="0"/>
              </a:spcBef>
              <a:buSzTx/>
              <a:buNone/>
              <a:defRPr sz="3200"/>
            </a:lvl2pPr>
            <a:lvl3pPr marL="0" indent="457200" algn="ctr">
              <a:spcBef>
                <a:spcPts val="0"/>
              </a:spcBef>
              <a:buSzTx/>
              <a:buNone/>
              <a:defRPr sz="3200"/>
            </a:lvl3pPr>
            <a:lvl4pPr marL="0" indent="685800" algn="ctr">
              <a:spcBef>
                <a:spcPts val="0"/>
              </a:spcBef>
              <a:buSzTx/>
              <a:buNone/>
              <a:defRPr sz="3200"/>
            </a:lvl4pPr>
            <a:lvl5pPr marL="0" indent="914400" algn="ctr">
              <a:spcBef>
                <a:spcPts val="0"/>
              </a:spcBef>
              <a:buSzTx/>
              <a:buNone/>
              <a:defRPr sz="3200"/>
            </a:lvl5pPr>
          </a:lstStyle>
          <a:p>
            <a:pPr lvl="0">
              <a:defRPr sz="1800"/>
            </a:pPr>
            <a:r>
              <a:rPr sz="3200"/>
              <a:t>Body Level One</a:t>
            </a:r>
            <a:endParaRPr sz="3200"/>
          </a:p>
          <a:p>
            <a:pPr lvl="1">
              <a:defRPr sz="1800"/>
            </a:pPr>
            <a:r>
              <a:rPr sz="3200"/>
              <a:t>Body Level Two</a:t>
            </a:r>
            <a:endParaRPr sz="3200"/>
          </a:p>
          <a:p>
            <a:pPr lvl="2">
              <a:defRPr sz="1800"/>
            </a:pPr>
            <a:r>
              <a:rPr sz="3200"/>
              <a:t>Body Level Three</a:t>
            </a:r>
            <a:endParaRPr sz="3200"/>
          </a:p>
          <a:p>
            <a:pPr lvl="3">
              <a:defRPr sz="1800"/>
            </a:pPr>
            <a:r>
              <a:rPr sz="3200"/>
              <a:t>Body Level Four</a:t>
            </a:r>
            <a:endParaRPr sz="3200"/>
          </a:p>
          <a:p>
            <a:pPr lvl="4">
              <a:defRPr sz="1800"/>
            </a:pPr>
            <a:r>
              <a:rPr sz="3200"/>
              <a:t>Body Level Five</a:t>
            </a:r>
          </a:p>
        </p:txBody>
      </p:sp>
    </p:spTree>
  </p:cSld>
  <p:clrMapOvr>
    <a:masterClrMapping/>
  </p:clrMapOvr>
  <p:transition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hape 16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000"/>
              <a:t>Title Text</a:t>
            </a:r>
          </a:p>
        </p:txBody>
      </p:sp>
    </p:spTree>
  </p:cSld>
  <p:clrMapOvr>
    <a:masterClrMapping/>
  </p:clrMapOvr>
  <p:transition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Shape 18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000"/>
              <a:t>Title Text</a:t>
            </a:r>
          </a:p>
        </p:txBody>
      </p:sp>
      <p:sp>
        <p:nvSpPr>
          <p:cNvPr id="19" name="Shape 19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3600"/>
              <a:t>Body Level One</a:t>
            </a:r>
            <a:endParaRPr sz="3600"/>
          </a:p>
          <a:p>
            <a:pPr lvl="1">
              <a:defRPr sz="1800"/>
            </a:pPr>
            <a:r>
              <a:rPr sz="3600"/>
              <a:t>Body Level Two</a:t>
            </a:r>
            <a:endParaRPr sz="3600"/>
          </a:p>
          <a:p>
            <a:pPr lvl="2">
              <a:defRPr sz="1800"/>
            </a:pPr>
            <a:r>
              <a:rPr sz="3600"/>
              <a:t>Body Level Three</a:t>
            </a:r>
            <a:endParaRPr sz="3600"/>
          </a:p>
          <a:p>
            <a:pPr lvl="3">
              <a:defRPr sz="1800"/>
            </a:pPr>
            <a:r>
              <a:rPr sz="3600"/>
              <a:t>Body Level Four</a:t>
            </a:r>
            <a:endParaRPr sz="3600"/>
          </a:p>
          <a:p>
            <a:pPr lvl="4">
              <a:defRPr sz="1800"/>
            </a:pPr>
            <a:r>
              <a:rPr sz="3600"/>
              <a:t>Body Level Five</a:t>
            </a:r>
          </a:p>
        </p:txBody>
      </p:sp>
    </p:spTree>
  </p:cSld>
  <p:clrMapOvr>
    <a:masterClrMapping/>
  </p:clrMapOvr>
  <p:transition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21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000"/>
              <a:t>Title Text</a:t>
            </a:r>
          </a:p>
        </p:txBody>
      </p:sp>
      <p:sp>
        <p:nvSpPr>
          <p:cNvPr id="22" name="Shape 22"/>
          <p:cNvSpPr/>
          <p:nvPr>
            <p:ph type="body" idx="1"/>
          </p:nvPr>
        </p:nvSpPr>
        <p:spPr>
          <a:xfrm>
            <a:off x="952500" y="2603500"/>
            <a:ext cx="5334000" cy="6286500"/>
          </a:xfrm>
          <a:prstGeom prst="rect">
            <a:avLst/>
          </a:prstGeom>
        </p:spPr>
        <p:txBody>
          <a:bodyPr/>
          <a:lstStyle>
            <a:lvl1pPr marL="342900" indent="-342900">
              <a:spcBef>
                <a:spcPts val="3200"/>
              </a:spcBef>
              <a:defRPr sz="2800"/>
            </a:lvl1pPr>
            <a:lvl2pPr marL="685800" indent="-342900">
              <a:spcBef>
                <a:spcPts val="3200"/>
              </a:spcBef>
              <a:defRPr sz="2800"/>
            </a:lvl2pPr>
            <a:lvl3pPr marL="1028700" indent="-342900">
              <a:spcBef>
                <a:spcPts val="3200"/>
              </a:spcBef>
              <a:defRPr sz="2800"/>
            </a:lvl3pPr>
            <a:lvl4pPr marL="1371600" indent="-342900">
              <a:spcBef>
                <a:spcPts val="3200"/>
              </a:spcBef>
              <a:defRPr sz="2800"/>
            </a:lvl4pPr>
            <a:lvl5pPr marL="1714500" indent="-342900">
              <a:spcBef>
                <a:spcPts val="3200"/>
              </a:spcBef>
              <a:defRPr sz="2800"/>
            </a:lvl5pPr>
          </a:lstStyle>
          <a:p>
            <a:pPr lvl="0">
              <a:defRPr sz="1800"/>
            </a:pPr>
            <a:r>
              <a:rPr sz="2800"/>
              <a:t>Body Level One</a:t>
            </a:r>
            <a:endParaRPr sz="2800"/>
          </a:p>
          <a:p>
            <a:pPr lvl="1">
              <a:defRPr sz="1800"/>
            </a:pPr>
            <a:r>
              <a:rPr sz="2800"/>
              <a:t>Body Level Two</a:t>
            </a:r>
            <a:endParaRPr sz="2800"/>
          </a:p>
          <a:p>
            <a:pPr lvl="2">
              <a:defRPr sz="1800"/>
            </a:pPr>
            <a:r>
              <a:rPr sz="2800"/>
              <a:t>Body Level Three</a:t>
            </a:r>
            <a:endParaRPr sz="2800"/>
          </a:p>
          <a:p>
            <a:pPr lvl="3">
              <a:defRPr sz="1800"/>
            </a:pPr>
            <a:r>
              <a:rPr sz="2800"/>
              <a:t>Body Level Four</a:t>
            </a:r>
            <a:endParaRPr sz="2800"/>
          </a:p>
          <a:p>
            <a:pPr lvl="4">
              <a:defRPr sz="1800"/>
            </a:pPr>
            <a:r>
              <a:rPr sz="2800"/>
              <a:t>Body Level Five</a:t>
            </a:r>
          </a:p>
        </p:txBody>
      </p:sp>
    </p:spTree>
  </p:cSld>
  <p:clrMapOvr>
    <a:masterClrMapping/>
  </p:clrMapOvr>
  <p:transition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Shape 24"/>
          <p:cNvSpPr/>
          <p:nvPr>
            <p:ph type="body" idx="1"/>
          </p:nvPr>
        </p:nvSpPr>
        <p:spPr>
          <a:xfrm>
            <a:off x="952500" y="1270000"/>
            <a:ext cx="11099800" cy="7213600"/>
          </a:xfrm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3600"/>
              <a:t>Body Level One</a:t>
            </a:r>
            <a:endParaRPr sz="3600"/>
          </a:p>
          <a:p>
            <a:pPr lvl="1">
              <a:defRPr sz="1800"/>
            </a:pPr>
            <a:r>
              <a:rPr sz="3600"/>
              <a:t>Body Level Two</a:t>
            </a:r>
            <a:endParaRPr sz="3600"/>
          </a:p>
          <a:p>
            <a:pPr lvl="2">
              <a:defRPr sz="1800"/>
            </a:pPr>
            <a:r>
              <a:rPr sz="3600"/>
              <a:t>Body Level Three</a:t>
            </a:r>
            <a:endParaRPr sz="3600"/>
          </a:p>
          <a:p>
            <a:pPr lvl="3">
              <a:defRPr sz="1800"/>
            </a:pPr>
            <a:r>
              <a:rPr sz="3600"/>
              <a:t>Body Level Four</a:t>
            </a:r>
            <a:endParaRPr sz="3600"/>
          </a:p>
          <a:p>
            <a:pPr lvl="4">
              <a:defRPr sz="1800"/>
            </a:pPr>
            <a:r>
              <a:rPr sz="3600"/>
              <a:t>Body Level Five</a:t>
            </a:r>
          </a:p>
        </p:txBody>
      </p:sp>
    </p:spTree>
  </p:cSld>
  <p:clrMapOvr>
    <a:masterClrMapping/>
  </p:clrMapOvr>
  <p:transition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med" advClick="1"/>
</p:sldLayout>
</file>

<file path=ppt/slideMasters/_rels/slide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/>
          <p:nvPr>
            <p:ph type="title"/>
          </p:nvPr>
        </p:nvSpPr>
        <p:spPr>
          <a:xfrm>
            <a:off x="952500" y="444500"/>
            <a:ext cx="11099800" cy="2159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normAutofit fontScale="100000" lnSpcReduction="0"/>
          </a:bodyPr>
          <a:lstStyle/>
          <a:p>
            <a:pPr lvl="0">
              <a:defRPr sz="1800"/>
            </a:pPr>
            <a:r>
              <a:rPr sz="8000"/>
              <a:t>Title Text</a:t>
            </a:r>
          </a:p>
        </p:txBody>
      </p:sp>
      <p:sp>
        <p:nvSpPr>
          <p:cNvPr id="3" name="Shape 3"/>
          <p:cNvSpPr/>
          <p:nvPr>
            <p:ph type="body" idx="1"/>
          </p:nvPr>
        </p:nvSpPr>
        <p:spPr>
          <a:xfrm>
            <a:off x="952500" y="2603500"/>
            <a:ext cx="11099800" cy="62865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normAutofit fontScale="100000" lnSpcReduction="0"/>
          </a:bodyPr>
          <a:lstStyle/>
          <a:p>
            <a:pPr lvl="0">
              <a:defRPr sz="1800"/>
            </a:pPr>
            <a:r>
              <a:rPr sz="3600"/>
              <a:t>Body Level One</a:t>
            </a:r>
            <a:endParaRPr sz="3600"/>
          </a:p>
          <a:p>
            <a:pPr lvl="1">
              <a:defRPr sz="1800"/>
            </a:pPr>
            <a:r>
              <a:rPr sz="3600"/>
              <a:t>Body Level Two</a:t>
            </a:r>
            <a:endParaRPr sz="3600"/>
          </a:p>
          <a:p>
            <a:pPr lvl="2">
              <a:defRPr sz="1800"/>
            </a:pPr>
            <a:r>
              <a:rPr sz="3600"/>
              <a:t>Body Level Three</a:t>
            </a:r>
            <a:endParaRPr sz="3600"/>
          </a:p>
          <a:p>
            <a:pPr lvl="3">
              <a:defRPr sz="1800"/>
            </a:pPr>
            <a:r>
              <a:rPr sz="3600"/>
              <a:t>Body Level Four</a:t>
            </a:r>
            <a:endParaRPr sz="3600"/>
          </a:p>
          <a:p>
            <a:pPr lvl="4">
              <a:defRPr sz="1800"/>
            </a:pPr>
            <a:r>
              <a:rPr sz="3600"/>
              <a:t>Body Level Five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  <p:transition spd="med" advClick="1"/>
  <p:txStyles>
    <p:titleStyle>
      <a:lvl1pPr algn="ctr" defTabSz="584200">
        <a:defRPr sz="8000">
          <a:latin typeface="+mn-lt"/>
          <a:ea typeface="+mn-ea"/>
          <a:cs typeface="+mn-cs"/>
          <a:sym typeface="Helvetica Light"/>
        </a:defRPr>
      </a:lvl1pPr>
      <a:lvl2pPr indent="228600" algn="ctr" defTabSz="584200">
        <a:defRPr sz="8000">
          <a:latin typeface="+mn-lt"/>
          <a:ea typeface="+mn-ea"/>
          <a:cs typeface="+mn-cs"/>
          <a:sym typeface="Helvetica Light"/>
        </a:defRPr>
      </a:lvl2pPr>
      <a:lvl3pPr indent="457200" algn="ctr" defTabSz="584200">
        <a:defRPr sz="8000">
          <a:latin typeface="+mn-lt"/>
          <a:ea typeface="+mn-ea"/>
          <a:cs typeface="+mn-cs"/>
          <a:sym typeface="Helvetica Light"/>
        </a:defRPr>
      </a:lvl3pPr>
      <a:lvl4pPr indent="685800" algn="ctr" defTabSz="584200">
        <a:defRPr sz="8000">
          <a:latin typeface="+mn-lt"/>
          <a:ea typeface="+mn-ea"/>
          <a:cs typeface="+mn-cs"/>
          <a:sym typeface="Helvetica Light"/>
        </a:defRPr>
      </a:lvl4pPr>
      <a:lvl5pPr indent="914400" algn="ctr" defTabSz="584200">
        <a:defRPr sz="8000">
          <a:latin typeface="+mn-lt"/>
          <a:ea typeface="+mn-ea"/>
          <a:cs typeface="+mn-cs"/>
          <a:sym typeface="Helvetica Light"/>
        </a:defRPr>
      </a:lvl5pPr>
      <a:lvl6pPr indent="1143000" algn="ctr" defTabSz="584200">
        <a:defRPr sz="8000">
          <a:latin typeface="+mn-lt"/>
          <a:ea typeface="+mn-ea"/>
          <a:cs typeface="+mn-cs"/>
          <a:sym typeface="Helvetica Light"/>
        </a:defRPr>
      </a:lvl6pPr>
      <a:lvl7pPr indent="1371600" algn="ctr" defTabSz="584200">
        <a:defRPr sz="8000">
          <a:latin typeface="+mn-lt"/>
          <a:ea typeface="+mn-ea"/>
          <a:cs typeface="+mn-cs"/>
          <a:sym typeface="Helvetica Light"/>
        </a:defRPr>
      </a:lvl7pPr>
      <a:lvl8pPr indent="1600200" algn="ctr" defTabSz="584200">
        <a:defRPr sz="8000">
          <a:latin typeface="+mn-lt"/>
          <a:ea typeface="+mn-ea"/>
          <a:cs typeface="+mn-cs"/>
          <a:sym typeface="Helvetica Light"/>
        </a:defRPr>
      </a:lvl8pPr>
      <a:lvl9pPr indent="1828800" algn="ctr" defTabSz="584200">
        <a:defRPr sz="8000">
          <a:latin typeface="+mn-lt"/>
          <a:ea typeface="+mn-ea"/>
          <a:cs typeface="+mn-cs"/>
          <a:sym typeface="Helvetica Light"/>
        </a:defRPr>
      </a:lvl9pPr>
    </p:titleStyle>
    <p:bodyStyle>
      <a:lvl1pPr marL="444500" indent="-444500" defTabSz="584200">
        <a:spcBef>
          <a:spcPts val="4200"/>
        </a:spcBef>
        <a:buSzPct val="75000"/>
        <a:buChar char="•"/>
        <a:defRPr sz="3600">
          <a:latin typeface="+mn-lt"/>
          <a:ea typeface="+mn-ea"/>
          <a:cs typeface="+mn-cs"/>
          <a:sym typeface="Helvetica Light"/>
        </a:defRPr>
      </a:lvl1pPr>
      <a:lvl2pPr marL="889000" indent="-444500" defTabSz="584200">
        <a:spcBef>
          <a:spcPts val="4200"/>
        </a:spcBef>
        <a:buSzPct val="75000"/>
        <a:buChar char="•"/>
        <a:defRPr sz="3600">
          <a:latin typeface="+mn-lt"/>
          <a:ea typeface="+mn-ea"/>
          <a:cs typeface="+mn-cs"/>
          <a:sym typeface="Helvetica Light"/>
        </a:defRPr>
      </a:lvl2pPr>
      <a:lvl3pPr marL="1333500" indent="-444500" defTabSz="584200">
        <a:spcBef>
          <a:spcPts val="4200"/>
        </a:spcBef>
        <a:buSzPct val="75000"/>
        <a:buChar char="•"/>
        <a:defRPr sz="3600">
          <a:latin typeface="+mn-lt"/>
          <a:ea typeface="+mn-ea"/>
          <a:cs typeface="+mn-cs"/>
          <a:sym typeface="Helvetica Light"/>
        </a:defRPr>
      </a:lvl3pPr>
      <a:lvl4pPr marL="1778000" indent="-444500" defTabSz="584200">
        <a:spcBef>
          <a:spcPts val="4200"/>
        </a:spcBef>
        <a:buSzPct val="75000"/>
        <a:buChar char="•"/>
        <a:defRPr sz="3600">
          <a:latin typeface="+mn-lt"/>
          <a:ea typeface="+mn-ea"/>
          <a:cs typeface="+mn-cs"/>
          <a:sym typeface="Helvetica Light"/>
        </a:defRPr>
      </a:lvl4pPr>
      <a:lvl5pPr marL="2222500" indent="-444500" defTabSz="584200">
        <a:spcBef>
          <a:spcPts val="4200"/>
        </a:spcBef>
        <a:buSzPct val="75000"/>
        <a:buChar char="•"/>
        <a:defRPr sz="3600">
          <a:latin typeface="+mn-lt"/>
          <a:ea typeface="+mn-ea"/>
          <a:cs typeface="+mn-cs"/>
          <a:sym typeface="Helvetica Light"/>
        </a:defRPr>
      </a:lvl5pPr>
      <a:lvl6pPr marL="2667000" indent="-444500" defTabSz="584200">
        <a:spcBef>
          <a:spcPts val="4200"/>
        </a:spcBef>
        <a:buSzPct val="75000"/>
        <a:buChar char="•"/>
        <a:defRPr sz="3600">
          <a:latin typeface="+mn-lt"/>
          <a:ea typeface="+mn-ea"/>
          <a:cs typeface="+mn-cs"/>
          <a:sym typeface="Helvetica Light"/>
        </a:defRPr>
      </a:lvl6pPr>
      <a:lvl7pPr marL="3111500" indent="-444500" defTabSz="584200">
        <a:spcBef>
          <a:spcPts val="4200"/>
        </a:spcBef>
        <a:buSzPct val="75000"/>
        <a:buChar char="•"/>
        <a:defRPr sz="3600">
          <a:latin typeface="+mn-lt"/>
          <a:ea typeface="+mn-ea"/>
          <a:cs typeface="+mn-cs"/>
          <a:sym typeface="Helvetica Light"/>
        </a:defRPr>
      </a:lvl7pPr>
      <a:lvl8pPr marL="3556000" indent="-444500" defTabSz="584200">
        <a:spcBef>
          <a:spcPts val="4200"/>
        </a:spcBef>
        <a:buSzPct val="75000"/>
        <a:buChar char="•"/>
        <a:defRPr sz="3600">
          <a:latin typeface="+mn-lt"/>
          <a:ea typeface="+mn-ea"/>
          <a:cs typeface="+mn-cs"/>
          <a:sym typeface="Helvetica Light"/>
        </a:defRPr>
      </a:lvl8pPr>
      <a:lvl9pPr marL="4000500" indent="-444500" defTabSz="584200">
        <a:spcBef>
          <a:spcPts val="4200"/>
        </a:spcBef>
        <a:buSzPct val="75000"/>
        <a:buChar char="•"/>
        <a:defRPr sz="3600">
          <a:latin typeface="+mn-lt"/>
          <a:ea typeface="+mn-ea"/>
          <a:cs typeface="+mn-cs"/>
          <a:sym typeface="Helvetica Light"/>
        </a:defRPr>
      </a:lvl9pPr>
    </p:bodyStyle>
    <p:otherStyle>
      <a:lvl1pPr algn="ctr" defTabSz="584200">
        <a:defRPr>
          <a:solidFill>
            <a:schemeClr val="tx1"/>
          </a:solidFill>
          <a:latin typeface="+mn-lt"/>
          <a:ea typeface="+mn-ea"/>
          <a:cs typeface="+mn-cs"/>
          <a:sym typeface="Helvetica Light"/>
        </a:defRPr>
      </a:lvl1pPr>
      <a:lvl2pPr indent="228600" algn="ctr" defTabSz="584200">
        <a:defRPr>
          <a:solidFill>
            <a:schemeClr val="tx1"/>
          </a:solidFill>
          <a:latin typeface="+mn-lt"/>
          <a:ea typeface="+mn-ea"/>
          <a:cs typeface="+mn-cs"/>
          <a:sym typeface="Helvetica Light"/>
        </a:defRPr>
      </a:lvl2pPr>
      <a:lvl3pPr indent="457200" algn="ctr" defTabSz="584200">
        <a:defRPr>
          <a:solidFill>
            <a:schemeClr val="tx1"/>
          </a:solidFill>
          <a:latin typeface="+mn-lt"/>
          <a:ea typeface="+mn-ea"/>
          <a:cs typeface="+mn-cs"/>
          <a:sym typeface="Helvetica Light"/>
        </a:defRPr>
      </a:lvl3pPr>
      <a:lvl4pPr indent="685800" algn="ctr" defTabSz="584200">
        <a:defRPr>
          <a:solidFill>
            <a:schemeClr val="tx1"/>
          </a:solidFill>
          <a:latin typeface="+mn-lt"/>
          <a:ea typeface="+mn-ea"/>
          <a:cs typeface="+mn-cs"/>
          <a:sym typeface="Helvetica Light"/>
        </a:defRPr>
      </a:lvl4pPr>
      <a:lvl5pPr indent="914400" algn="ctr" defTabSz="584200">
        <a:defRPr>
          <a:solidFill>
            <a:schemeClr val="tx1"/>
          </a:solidFill>
          <a:latin typeface="+mn-lt"/>
          <a:ea typeface="+mn-ea"/>
          <a:cs typeface="+mn-cs"/>
          <a:sym typeface="Helvetica Light"/>
        </a:defRPr>
      </a:lvl5pPr>
      <a:lvl6pPr indent="1143000" algn="ctr" defTabSz="584200">
        <a:defRPr>
          <a:solidFill>
            <a:schemeClr val="tx1"/>
          </a:solidFill>
          <a:latin typeface="+mn-lt"/>
          <a:ea typeface="+mn-ea"/>
          <a:cs typeface="+mn-cs"/>
          <a:sym typeface="Helvetica Light"/>
        </a:defRPr>
      </a:lvl6pPr>
      <a:lvl7pPr indent="1371600" algn="ctr" defTabSz="584200">
        <a:defRPr>
          <a:solidFill>
            <a:schemeClr val="tx1"/>
          </a:solidFill>
          <a:latin typeface="+mn-lt"/>
          <a:ea typeface="+mn-ea"/>
          <a:cs typeface="+mn-cs"/>
          <a:sym typeface="Helvetica Light"/>
        </a:defRPr>
      </a:lvl7pPr>
      <a:lvl8pPr indent="1600200" algn="ctr" defTabSz="584200">
        <a:defRPr>
          <a:solidFill>
            <a:schemeClr val="tx1"/>
          </a:solidFill>
          <a:latin typeface="+mn-lt"/>
          <a:ea typeface="+mn-ea"/>
          <a:cs typeface="+mn-cs"/>
          <a:sym typeface="Helvetica Light"/>
        </a:defRPr>
      </a:lvl8pPr>
      <a:lvl9pPr indent="1828800" algn="ctr" defTabSz="584200">
        <a:defRPr>
          <a:solidFill>
            <a:schemeClr val="tx1"/>
          </a:solidFill>
          <a:latin typeface="+mn-lt"/>
          <a:ea typeface="+mn-ea"/>
          <a:cs typeface="+mn-cs"/>
          <a:sym typeface="Helvetica Light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png"/><Relationship Id="rId3" Type="http://schemas.openxmlformats.org/officeDocument/2006/relationships/hyperlink" Target="http://www.codinghorror.com/blog/2009/08/all-programming-is-web-programming.html" TargetMode="External"/></Relationships>

</file>

<file path=ppt/slides/_rels/slide1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/Relationships>

</file>

<file path=ppt/slides/_rels/slide1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3.png"/><Relationship Id="rId3" Type="http://schemas.openxmlformats.org/officeDocument/2006/relationships/image" Target="../media/image14.png"/><Relationship Id="rId4" Type="http://schemas.openxmlformats.org/officeDocument/2006/relationships/image" Target="../media/image15.png"/></Relationships>

</file>

<file path=ppt/slides/_rels/slide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png"/><Relationship Id="rId3" Type="http://schemas.openxmlformats.org/officeDocument/2006/relationships/image" Target="../media/image4.png"/><Relationship Id="rId4" Type="http://schemas.openxmlformats.org/officeDocument/2006/relationships/image" Target="../media/image5.png"/></Relationships>

</file>

<file path=ppt/slides/_rels/slide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6.png"/></Relationships>

</file>

<file path=ppt/slides/_rels/slide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7.png"/></Relationships>

</file>

<file path=ppt/slides/_rels/slide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8.png"/></Relationships>

</file>

<file path=ppt/slides/_rels/slide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9.png"/></Relationships>

</file>

<file path=ppt/slides/_rels/slide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0.png"/><Relationship Id="rId3" Type="http://schemas.openxmlformats.org/officeDocument/2006/relationships/hyperlink" Target="http://blog.cloudfoundry.org/2012/06/27/future-proofing-your-apps-cloud-foundry-and-node-js/" TargetMode="External"/></Relationships>

</file>

<file path=ppt/slides/_rels/slide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1.png"/></Relationships>

</file>

<file path=ppt/slides/_rels/slide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2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Shape 32"/>
          <p:cNvSpPr/>
          <p:nvPr/>
        </p:nvSpPr>
        <p:spPr>
          <a:xfrm>
            <a:off x="5186481" y="4227830"/>
            <a:ext cx="2631838" cy="7645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 algn="l" defTabSz="914400">
              <a:defRPr b="1" sz="4400">
                <a:ln>
                  <a:solidFill>
                    <a:srgbClr val="FFFFFF"/>
                  </a:solidFill>
                </a:ln>
                <a:effectLst>
                  <a:outerShdw sx="100000" sy="100000" kx="0" ky="0" algn="b" rotWithShape="0" blurRad="12700" dist="38100" dir="2700000">
                    <a:srgbClr val="808080"/>
                  </a:outerShdw>
                </a:effectLst>
                <a:latin typeface="Segoe UI"/>
                <a:ea typeface="Segoe UI"/>
                <a:cs typeface="Segoe UI"/>
                <a:sym typeface="Segoe UI"/>
              </a:defRPr>
            </a:lvl1pPr>
          </a:lstStyle>
          <a:p>
            <a:pPr lvl="0">
              <a:defRPr b="0" sz="1800">
                <a:ln>
                  <a:noFill/>
                </a:ln>
                <a:effectLst/>
              </a:defRPr>
            </a:pPr>
            <a:r>
              <a:rPr b="1" sz="4400">
                <a:ln>
                  <a:solidFill>
                    <a:srgbClr val="FFFFFF"/>
                  </a:solidFill>
                </a:ln>
                <a:effectLst>
                  <a:outerShdw sx="100000" sy="100000" kx="0" ky="0" algn="b" rotWithShape="0" blurRad="12700" dist="38100" dir="2700000">
                    <a:srgbClr val="808080"/>
                  </a:outerShdw>
                </a:effectLst>
              </a:rPr>
              <a:t>Node.JS</a:t>
            </a:r>
          </a:p>
        </p:txBody>
      </p:sp>
      <p:pic>
        <p:nvPicPr>
          <p:cNvPr id="33" name="image5.pn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453275" y="2087960"/>
            <a:ext cx="6098250" cy="1809147"/>
          </a:xfrm>
          <a:prstGeom prst="rect">
            <a:avLst/>
          </a:prstGeom>
          <a:ln w="12700">
            <a:miter lim="400000"/>
          </a:ln>
        </p:spPr>
      </p:pic>
      <p:sp>
        <p:nvSpPr>
          <p:cNvPr id="34" name="Shape 34"/>
          <p:cNvSpPr/>
          <p:nvPr/>
        </p:nvSpPr>
        <p:spPr>
          <a:xfrm>
            <a:off x="2913469" y="5121044"/>
            <a:ext cx="7381061" cy="16154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 lvl="0" defTabSz="914400">
              <a:lnSpc>
                <a:spcPct val="150000"/>
              </a:lnSpc>
              <a:defRPr sz="1800"/>
            </a:pPr>
            <a:r>
              <a:rPr i="1" sz="2500">
                <a:latin typeface="Segoe UI"/>
                <a:ea typeface="Segoe UI"/>
                <a:cs typeface="Segoe UI"/>
                <a:sym typeface="Segoe UI"/>
              </a:rPr>
              <a:t>“Everything that can be written in JavaScript </a:t>
            </a:r>
            <a:br>
              <a:rPr i="1" sz="2500">
                <a:latin typeface="Segoe UI"/>
                <a:ea typeface="Segoe UI"/>
                <a:cs typeface="Segoe UI"/>
                <a:sym typeface="Segoe UI"/>
              </a:rPr>
            </a:br>
            <a:r>
              <a:rPr i="1" sz="2500">
                <a:latin typeface="Segoe UI"/>
                <a:ea typeface="Segoe UI"/>
                <a:cs typeface="Segoe UI"/>
                <a:sym typeface="Segoe UI"/>
              </a:rPr>
              <a:t>will eventually be written in JavaScript”. </a:t>
            </a:r>
            <a:br>
              <a:rPr i="1" sz="2500">
                <a:latin typeface="Segoe UI"/>
                <a:ea typeface="Segoe UI"/>
                <a:cs typeface="Segoe UI"/>
                <a:sym typeface="Segoe UI"/>
              </a:rPr>
            </a:br>
            <a:r>
              <a:rPr i="1" sz="2500">
                <a:latin typeface="Segoe UI"/>
                <a:ea typeface="Segoe UI"/>
                <a:cs typeface="Segoe UI"/>
                <a:sym typeface="Segoe UI"/>
              </a:rPr>
              <a:t>(</a:t>
            </a:r>
            <a:r>
              <a:rPr i="1" sz="2500">
                <a:solidFill>
                  <a:srgbClr val="3397D3"/>
                </a:solidFill>
                <a:uFill>
                  <a:solidFill>
                    <a:srgbClr val="3397D3"/>
                  </a:solidFill>
                </a:uFill>
                <a:latin typeface="Segoe UI"/>
                <a:ea typeface="Segoe UI"/>
                <a:cs typeface="Segoe UI"/>
                <a:sym typeface="Segoe UI"/>
                <a:hlinkClick r:id="rId3" invalidUrl="" action="" tgtFrame="" tooltip="" history="1" highlightClick="0" endSnd="0"/>
              </a:rPr>
              <a:t>Atwood’s law</a:t>
            </a:r>
            <a:r>
              <a:rPr i="1" sz="2500" u="sng">
                <a:latin typeface="Segoe UI"/>
                <a:ea typeface="Segoe UI"/>
                <a:cs typeface="Segoe UI"/>
                <a:sym typeface="Segoe UI"/>
              </a:rPr>
              <a:t>)</a:t>
            </a:r>
          </a:p>
        </p:txBody>
      </p:sp>
    </p:spTree>
  </p:cSld>
  <p:clrMapOvr>
    <a:masterClrMapping/>
  </p:clrMapOvr>
  <p:transition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hape 81"/>
          <p:cNvSpPr/>
          <p:nvPr/>
        </p:nvSpPr>
        <p:spPr>
          <a:xfrm>
            <a:off x="202945" y="698499"/>
            <a:ext cx="12065509" cy="2387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lvl="0" algn="l">
              <a:defRPr sz="1800"/>
            </a:pPr>
            <a:r>
              <a:rPr b="1" sz="1700">
                <a:latin typeface="Helvetica"/>
                <a:ea typeface="Helvetica"/>
                <a:cs typeface="Helvetica"/>
                <a:sym typeface="Helvetica"/>
              </a:rPr>
              <a:t>Pay Pal  The benefits from NodeJS migration:</a:t>
            </a:r>
            <a:endParaRPr b="1" sz="1700">
              <a:latin typeface="Helvetica"/>
              <a:ea typeface="Helvetica"/>
              <a:cs typeface="Helvetica"/>
              <a:sym typeface="Helvetica"/>
            </a:endParaRPr>
          </a:p>
          <a:p>
            <a:pPr lvl="0" algn="l">
              <a:defRPr sz="1800"/>
            </a:pPr>
            <a:endParaRPr sz="1700"/>
          </a:p>
          <a:p>
            <a:pPr lvl="0" marL="209902" indent="-209902" algn="l">
              <a:buSzPct val="75000"/>
              <a:buChar char="•"/>
              <a:defRPr sz="1800"/>
            </a:pPr>
            <a:r>
              <a:rPr sz="1700"/>
              <a:t>    Full-stack engineers. Using JavaScript on both the front-end and the back-end removed an artificial boundary between the browser and server, allowing engineers to code both.</a:t>
            </a:r>
            <a:endParaRPr sz="1700"/>
          </a:p>
          <a:p>
            <a:pPr lvl="0" marL="209902" indent="-209902" algn="l">
              <a:buSzPct val="75000"/>
              <a:buChar char="•"/>
              <a:defRPr sz="1800"/>
            </a:pPr>
            <a:r>
              <a:rPr sz="1700"/>
              <a:t>    Built almost twice as fast with fewer people </a:t>
            </a:r>
            <a:endParaRPr sz="1700"/>
          </a:p>
          <a:p>
            <a:pPr lvl="0" marL="209902" indent="-209902" algn="l">
              <a:buSzPct val="75000"/>
              <a:buChar char="•"/>
              <a:defRPr sz="1800"/>
            </a:pPr>
            <a:r>
              <a:rPr sz="1700"/>
              <a:t>    Written in 33% fewer lines of code </a:t>
            </a:r>
            <a:endParaRPr sz="1700"/>
          </a:p>
          <a:p>
            <a:pPr lvl="0" marL="209902" indent="-209902" algn="l">
              <a:buSzPct val="75000"/>
              <a:buChar char="•"/>
              <a:defRPr sz="1800"/>
            </a:pPr>
            <a:r>
              <a:rPr sz="1700"/>
              <a:t>    Constructed with 40% fewer files</a:t>
            </a:r>
            <a:endParaRPr sz="1700"/>
          </a:p>
          <a:p>
            <a:pPr lvl="0" marL="209902" indent="-209902" algn="l">
              <a:buSzPct val="75000"/>
              <a:buChar char="•"/>
              <a:defRPr sz="1800"/>
            </a:pPr>
            <a:r>
              <a:rPr sz="1700"/>
              <a:t>    Double the requests per second vs. the Java application.</a:t>
            </a:r>
            <a:endParaRPr sz="1700"/>
          </a:p>
          <a:p>
            <a:pPr lvl="0" marL="209902" indent="-209902" algn="l">
              <a:buSzPct val="75000"/>
              <a:buChar char="•"/>
              <a:defRPr sz="1800"/>
            </a:pPr>
            <a:r>
              <a:rPr sz="1700"/>
              <a:t>    35% decrease in the average response time for the same page.</a:t>
            </a:r>
          </a:p>
        </p:txBody>
      </p:sp>
      <p:sp>
        <p:nvSpPr>
          <p:cNvPr id="82" name="Shape 82"/>
          <p:cNvSpPr/>
          <p:nvPr/>
        </p:nvSpPr>
        <p:spPr>
          <a:xfrm>
            <a:off x="156489" y="3289300"/>
            <a:ext cx="12599198" cy="2133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0" algn="l">
              <a:defRPr sz="1800"/>
            </a:pPr>
            <a:r>
              <a:rPr b="1" sz="1700">
                <a:latin typeface="Helvetica"/>
                <a:ea typeface="Helvetica"/>
                <a:cs typeface="Helvetica"/>
                <a:sym typeface="Helvetica"/>
              </a:rPr>
              <a:t>LinkedIn from NodeJS</a:t>
            </a:r>
            <a:endParaRPr b="1" sz="1700">
              <a:latin typeface="Helvetica"/>
              <a:ea typeface="Helvetica"/>
              <a:cs typeface="Helvetica"/>
              <a:sym typeface="Helvetica"/>
            </a:endParaRPr>
          </a:p>
          <a:p>
            <a:pPr lvl="0" algn="l">
              <a:defRPr sz="1800"/>
            </a:pPr>
            <a:endParaRPr sz="1700"/>
          </a:p>
          <a:p>
            <a:pPr lvl="0" marL="209902" indent="-209902" algn="l">
              <a:buSzPct val="75000"/>
              <a:buChar char="•"/>
              <a:defRPr sz="1800"/>
            </a:pPr>
            <a:r>
              <a:rPr sz="1700"/>
              <a:t>    Much better performance and lower memory overhead than other tested options, running up to 20x faster in some scenarios</a:t>
            </a:r>
            <a:endParaRPr sz="1700"/>
          </a:p>
          <a:p>
            <a:pPr lvl="0" marL="209902" indent="-209902" algn="l">
              <a:buSzPct val="75000"/>
              <a:buChar char="•"/>
              <a:defRPr sz="1800"/>
            </a:pPr>
            <a:r>
              <a:rPr sz="1700"/>
              <a:t>    Programmers could leverage their JavaScript skills. </a:t>
            </a:r>
            <a:endParaRPr sz="1700"/>
          </a:p>
          <a:p>
            <a:pPr lvl="0" marL="209902" indent="-209902" algn="l">
              <a:buSzPct val="75000"/>
              <a:buChar char="•"/>
              <a:defRPr sz="1800"/>
            </a:pPr>
            <a:r>
              <a:rPr sz="1700"/>
              <a:t>    Frontend and backend mobile teams could be combined into a single unit. </a:t>
            </a:r>
            <a:endParaRPr sz="1700"/>
          </a:p>
          <a:p>
            <a:pPr lvl="0" marL="209902" indent="-209902" algn="l">
              <a:buSzPct val="75000"/>
              <a:buChar char="•"/>
              <a:defRPr sz="1800"/>
            </a:pPr>
            <a:r>
              <a:rPr sz="1700"/>
              <a:t>    Servers were cut to 3 from 30. Enough headroom remains to handle 10x current levels of resource utilization.</a:t>
            </a:r>
            <a:endParaRPr sz="1700"/>
          </a:p>
          <a:p>
            <a:pPr lvl="0" marL="209902" indent="-209902" algn="l">
              <a:buSzPct val="75000"/>
              <a:buChar char="•"/>
              <a:defRPr sz="1800"/>
            </a:pPr>
            <a:r>
              <a:rPr sz="1700"/>
              <a:t>    Development could focus more on application development than firefighting</a:t>
            </a:r>
            <a:endParaRPr sz="1700"/>
          </a:p>
        </p:txBody>
      </p:sp>
    </p:spTree>
  </p:cSld>
  <p:clrMapOvr>
    <a:masterClrMapping/>
  </p:clrMapOvr>
  <p:transition spd="med" advClick="1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Shape 84"/>
          <p:cNvSpPr/>
          <p:nvPr/>
        </p:nvSpPr>
        <p:spPr>
          <a:xfrm>
            <a:off x="5518125" y="152499"/>
            <a:ext cx="1968550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lvl="0">
              <a:defRPr b="0" sz="1800"/>
            </a:pPr>
            <a:r>
              <a:rPr b="1" sz="3600"/>
              <a:t>Modules</a:t>
            </a:r>
          </a:p>
        </p:txBody>
      </p:sp>
      <p:pic>
        <p:nvPicPr>
          <p:cNvPr id="85" name="Screen Shot 2015-07-22 at 12.47.13 am.png"/>
          <p:cNvPicPr/>
          <p:nvPr/>
        </p:nvPicPr>
        <p:blipFill>
          <a:blip r:embed="rId2">
            <a:extLst/>
          </a:blip>
          <a:srcRect l="635" t="3391" r="20448" b="0"/>
          <a:stretch>
            <a:fillRect/>
          </a:stretch>
        </p:blipFill>
        <p:spPr>
          <a:xfrm>
            <a:off x="329654" y="1068337"/>
            <a:ext cx="5309992" cy="2893942"/>
          </a:xfrm>
          <a:prstGeom prst="rect">
            <a:avLst/>
          </a:prstGeom>
          <a:ln w="12700">
            <a:solidFill/>
            <a:miter lim="400000"/>
          </a:ln>
        </p:spPr>
      </p:pic>
      <p:pic>
        <p:nvPicPr>
          <p:cNvPr id="86" name="Screen Shot 2015-07-22 at 12.49.04 am.png"/>
          <p:cNvPicPr/>
          <p:nvPr/>
        </p:nvPicPr>
        <p:blipFill>
          <a:blip r:embed="rId3">
            <a:extLst/>
          </a:blip>
          <a:srcRect l="0" t="0" r="5310" b="10625"/>
          <a:stretch>
            <a:fillRect/>
          </a:stretch>
        </p:blipFill>
        <p:spPr>
          <a:xfrm>
            <a:off x="5857218" y="947638"/>
            <a:ext cx="6879421" cy="4867898"/>
          </a:xfrm>
          <a:prstGeom prst="rect">
            <a:avLst/>
          </a:prstGeom>
          <a:ln w="12700">
            <a:miter lim="400000"/>
          </a:ln>
        </p:spPr>
      </p:pic>
      <p:pic>
        <p:nvPicPr>
          <p:cNvPr id="87" name="Screen Shot 2015-07-22 at 12.51.09 am.png"/>
          <p:cNvPicPr/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2540496" y="5963146"/>
            <a:ext cx="7255034" cy="371067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Shape 36"/>
          <p:cNvSpPr/>
          <p:nvPr>
            <p:ph type="title"/>
          </p:nvPr>
        </p:nvSpPr>
        <p:spPr>
          <a:xfrm>
            <a:off x="389435" y="304801"/>
            <a:ext cx="8363940" cy="609398"/>
          </a:xfrm>
          <a:prstGeom prst="rect">
            <a:avLst/>
          </a:prstGeom>
        </p:spPr>
        <p:txBody>
          <a:bodyPr anchor="t"/>
          <a:lstStyle>
            <a:lvl1pPr algn="l" defTabSz="813783">
              <a:lnSpc>
                <a:spcPct val="90000"/>
              </a:lnSpc>
              <a:defRPr b="1" spc="-89" sz="3916">
                <a:solidFill>
                  <a:srgbClr val="000000">
                    <a:alpha val="99000"/>
                  </a:srgbClr>
                </a:solidFill>
                <a:latin typeface="Segoe UI"/>
                <a:ea typeface="Segoe UI"/>
                <a:cs typeface="Segoe UI"/>
                <a:sym typeface="Segoe UI"/>
              </a:defRPr>
            </a:lvl1pPr>
          </a:lstStyle>
          <a:p>
            <a:pPr lvl="0">
              <a:defRPr b="0" spc="0" sz="1800">
                <a:solidFill>
                  <a:srgbClr val="000000"/>
                </a:solidFill>
              </a:defRPr>
            </a:pPr>
            <a:r>
              <a:rPr b="1" spc="-89" sz="3916">
                <a:solidFill>
                  <a:srgbClr val="000000">
                    <a:alpha val="99000"/>
                  </a:srgbClr>
                </a:solidFill>
              </a:rPr>
              <a:t>Node Has Arrived</a:t>
            </a:r>
          </a:p>
        </p:txBody>
      </p:sp>
      <p:pic>
        <p:nvPicPr>
          <p:cNvPr id="37" name="image8.pn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382175" y="1644059"/>
            <a:ext cx="8240450" cy="2142518"/>
          </a:xfrm>
          <a:prstGeom prst="rect">
            <a:avLst/>
          </a:prstGeom>
          <a:ln w="12700">
            <a:miter lim="400000"/>
          </a:ln>
        </p:spPr>
      </p:pic>
      <p:pic>
        <p:nvPicPr>
          <p:cNvPr id="38" name="4.png"/>
          <p:cNvPicPr/>
          <p:nvPr/>
        </p:nvPicPr>
        <p:blipFill>
          <a:blip r:embed="rId3">
            <a:extLst/>
          </a:blip>
          <a:srcRect l="8478" t="8441" r="13516" b="1263"/>
          <a:stretch>
            <a:fillRect/>
          </a:stretch>
        </p:blipFill>
        <p:spPr>
          <a:xfrm>
            <a:off x="-60676" y="4516437"/>
            <a:ext cx="6382353" cy="3679826"/>
          </a:xfrm>
          <a:prstGeom prst="rect">
            <a:avLst/>
          </a:prstGeom>
          <a:ln w="12700">
            <a:miter lim="400000"/>
          </a:ln>
        </p:spPr>
      </p:pic>
      <p:pic>
        <p:nvPicPr>
          <p:cNvPr id="39" name="pasted-image.png"/>
          <p:cNvPicPr/>
          <p:nvPr/>
        </p:nvPicPr>
        <p:blipFill>
          <a:blip r:embed="rId4">
            <a:extLst/>
          </a:blip>
          <a:srcRect l="27909" t="30931" r="23065" b="13181"/>
          <a:stretch>
            <a:fillRect/>
          </a:stretch>
        </p:blipFill>
        <p:spPr>
          <a:xfrm>
            <a:off x="6227995" y="4495800"/>
            <a:ext cx="6382560" cy="409275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nodeType="clickEffect" presetClass="entr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37" grpId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Shape 41"/>
          <p:cNvSpPr/>
          <p:nvPr/>
        </p:nvSpPr>
        <p:spPr>
          <a:xfrm>
            <a:off x="1612620" y="1949450"/>
            <a:ext cx="9779560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b="1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lvl="0">
              <a:defRPr b="0" sz="1800"/>
            </a:pPr>
            <a:r>
              <a:rPr b="1" sz="3600"/>
              <a:t>NODE IS USED BY BIG BRANDS</a:t>
            </a:r>
          </a:p>
        </p:txBody>
      </p:sp>
      <p:pic>
        <p:nvPicPr>
          <p:cNvPr id="42" name="1500x487xbig-brands.png.pagespeed.ic.J8wxsf_3tn.pn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336817" y="3199707"/>
            <a:ext cx="10331166" cy="335418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" name="Screen Shot 2015-07-21 at 11.11.07 pm.pn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31472" y="1120308"/>
            <a:ext cx="11541856" cy="7321567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Shape 46"/>
          <p:cNvSpPr/>
          <p:nvPr>
            <p:ph type="title"/>
          </p:nvPr>
        </p:nvSpPr>
        <p:spPr>
          <a:xfrm>
            <a:off x="2320430" y="1460501"/>
            <a:ext cx="8363940" cy="609398"/>
          </a:xfrm>
          <a:prstGeom prst="rect">
            <a:avLst/>
          </a:prstGeom>
        </p:spPr>
        <p:txBody>
          <a:bodyPr anchor="t"/>
          <a:lstStyle>
            <a:lvl1pPr defTabSz="813783">
              <a:lnSpc>
                <a:spcPct val="90000"/>
              </a:lnSpc>
              <a:defRPr spc="-89" sz="3916">
                <a:solidFill>
                  <a:srgbClr val="000000">
                    <a:alpha val="99000"/>
                  </a:srgbClr>
                </a:solidFill>
                <a:latin typeface="Segoe UI"/>
                <a:ea typeface="Segoe UI"/>
                <a:cs typeface="Segoe UI"/>
                <a:sym typeface="Segoe UI"/>
              </a:defRPr>
            </a:lvl1pPr>
          </a:lstStyle>
          <a:p>
            <a:pPr lvl="0">
              <a:defRPr spc="0" sz="1800">
                <a:solidFill>
                  <a:srgbClr val="000000"/>
                </a:solidFill>
              </a:defRPr>
            </a:pPr>
            <a:r>
              <a:rPr spc="-89" sz="3916">
                <a:solidFill>
                  <a:srgbClr val="000000">
                    <a:alpha val="99000"/>
                  </a:srgbClr>
                </a:solidFill>
              </a:rPr>
              <a:t>Node.js Building Blocks</a:t>
            </a:r>
          </a:p>
        </p:txBody>
      </p:sp>
      <p:grpSp>
        <p:nvGrpSpPr>
          <p:cNvPr id="49" name="Group 49"/>
          <p:cNvGrpSpPr/>
          <p:nvPr/>
        </p:nvGrpSpPr>
        <p:grpSpPr>
          <a:xfrm>
            <a:off x="2183272" y="3568203"/>
            <a:ext cx="1532805" cy="1452131"/>
            <a:chOff x="0" y="0"/>
            <a:chExt cx="1532803" cy="1452129"/>
          </a:xfrm>
        </p:grpSpPr>
        <p:sp>
          <p:nvSpPr>
            <p:cNvPr id="47" name="Shape 47"/>
            <p:cNvSpPr/>
            <p:nvPr/>
          </p:nvSpPr>
          <p:spPr>
            <a:xfrm>
              <a:off x="-1" y="-1"/>
              <a:ext cx="1532805" cy="145213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fill="norm" stroke="1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55A2D9"/>
                </a:gs>
                <a:gs pos="50000">
                  <a:srgbClr val="2B99DB"/>
                </a:gs>
                <a:gs pos="100000">
                  <a:srgbClr val="1D8ACA"/>
                </a:gs>
              </a:gsLst>
              <a:lin ang="5400000" scaled="0"/>
            </a:gradFill>
            <a:ln w="6350" cap="flat">
              <a:solidFill>
                <a:srgbClr val="3397D3"/>
              </a:solidFill>
              <a:prstDash val="solid"/>
              <a:miter lim="8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 lvl="0" defTabSz="914400">
                <a:defRPr b="1" sz="1800">
                  <a:ln w="9524">
                    <a:solidFill>
                      <a:srgbClr val="FFFFFF"/>
                    </a:solidFill>
                  </a:ln>
                  <a:effectLst>
                    <a:outerShdw sx="100000" sy="100000" kx="0" ky="0" algn="b" rotWithShape="0" blurRad="12700" dist="38100" dir="2700000">
                      <a:srgbClr val="808080"/>
                    </a:outerShdw>
                  </a:effectLst>
                  <a:latin typeface="Segoe UI"/>
                  <a:ea typeface="Segoe UI"/>
                  <a:cs typeface="Segoe UI"/>
                  <a:sym typeface="Segoe UI"/>
                </a:defRPr>
              </a:pPr>
            </a:p>
          </p:txBody>
        </p:sp>
        <p:sp>
          <p:nvSpPr>
            <p:cNvPr id="48" name="Shape 48"/>
            <p:cNvSpPr/>
            <p:nvPr/>
          </p:nvSpPr>
          <p:spPr>
            <a:xfrm>
              <a:off x="224473" y="518330"/>
              <a:ext cx="1083857" cy="41547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9" tIns="45719" rIns="45719" bIns="45719" numCol="1" anchor="ctr">
              <a:noAutofit/>
            </a:bodyPr>
            <a:lstStyle>
              <a:lvl1pPr defTabSz="914400">
                <a:defRPr b="1" sz="1800">
                  <a:ln w="9524">
                    <a:solidFill>
                      <a:srgbClr val="FFFFFF"/>
                    </a:solidFill>
                  </a:ln>
                  <a:effectLst>
                    <a:outerShdw sx="100000" sy="100000" kx="0" ky="0" algn="b" rotWithShape="0" blurRad="12700" dist="38100" dir="2700000">
                      <a:srgbClr val="808080"/>
                    </a:outerShdw>
                  </a:effectLst>
                  <a:latin typeface="Segoe UI"/>
                  <a:ea typeface="Segoe UI"/>
                  <a:cs typeface="Segoe UI"/>
                  <a:sym typeface="Segoe UI"/>
                </a:defRPr>
              </a:lvl1pPr>
            </a:lstStyle>
            <a:p>
              <a:pPr lvl="0">
                <a:defRPr b="0">
                  <a:ln w="9525">
                    <a:noFill/>
                  </a:ln>
                  <a:effectLst/>
                </a:defRPr>
              </a:pPr>
              <a:r>
                <a:rPr b="1">
                  <a:ln w="9524">
                    <a:solidFill>
                      <a:srgbClr val="FFFFFF"/>
                    </a:solidFill>
                  </a:ln>
                  <a:effectLst>
                    <a:outerShdw sx="100000" sy="100000" kx="0" ky="0" algn="b" rotWithShape="0" blurRad="12700" dist="38100" dir="2700000">
                      <a:srgbClr val="808080"/>
                    </a:outerShdw>
                  </a:effectLst>
                </a:rPr>
                <a:t>libuv</a:t>
              </a:r>
            </a:p>
          </p:txBody>
        </p:sp>
      </p:grpSp>
      <p:grpSp>
        <p:nvGrpSpPr>
          <p:cNvPr id="52" name="Group 52"/>
          <p:cNvGrpSpPr/>
          <p:nvPr/>
        </p:nvGrpSpPr>
        <p:grpSpPr>
          <a:xfrm>
            <a:off x="4439801" y="3568203"/>
            <a:ext cx="1532804" cy="1452131"/>
            <a:chOff x="0" y="0"/>
            <a:chExt cx="1532803" cy="1452129"/>
          </a:xfrm>
        </p:grpSpPr>
        <p:sp>
          <p:nvSpPr>
            <p:cNvPr id="50" name="Shape 50"/>
            <p:cNvSpPr/>
            <p:nvPr/>
          </p:nvSpPr>
          <p:spPr>
            <a:xfrm>
              <a:off x="-1" y="-1"/>
              <a:ext cx="1532805" cy="145213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fill="norm" stroke="1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55A2D9"/>
                </a:gs>
                <a:gs pos="50000">
                  <a:srgbClr val="2B99DB"/>
                </a:gs>
                <a:gs pos="100000">
                  <a:srgbClr val="1D8ACA"/>
                </a:gs>
              </a:gsLst>
              <a:lin ang="5400000" scaled="0"/>
            </a:gradFill>
            <a:ln w="6350" cap="flat">
              <a:solidFill>
                <a:srgbClr val="3397D3"/>
              </a:solidFill>
              <a:prstDash val="solid"/>
              <a:miter lim="8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 lvl="0" defTabSz="914400">
                <a:defRPr b="1" sz="1800">
                  <a:ln w="9524">
                    <a:solidFill>
                      <a:srgbClr val="FFFFFF"/>
                    </a:solidFill>
                  </a:ln>
                  <a:effectLst>
                    <a:outerShdw sx="100000" sy="100000" kx="0" ky="0" algn="b" rotWithShape="0" blurRad="12700" dist="38100" dir="2700000">
                      <a:srgbClr val="808080"/>
                    </a:outerShdw>
                  </a:effectLst>
                  <a:latin typeface="Segoe UI"/>
                  <a:ea typeface="Segoe UI"/>
                  <a:cs typeface="Segoe UI"/>
                  <a:sym typeface="Segoe UI"/>
                </a:defRPr>
              </a:pPr>
            </a:p>
          </p:txBody>
        </p:sp>
        <p:sp>
          <p:nvSpPr>
            <p:cNvPr id="51" name="Shape 51"/>
            <p:cNvSpPr/>
            <p:nvPr/>
          </p:nvSpPr>
          <p:spPr>
            <a:xfrm>
              <a:off x="224473" y="518330"/>
              <a:ext cx="1083857" cy="41547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9" tIns="45719" rIns="45719" bIns="45719" numCol="1" anchor="ctr">
              <a:noAutofit/>
            </a:bodyPr>
            <a:lstStyle>
              <a:lvl1pPr defTabSz="914400">
                <a:defRPr b="1" sz="1800">
                  <a:ln w="9524">
                    <a:solidFill>
                      <a:srgbClr val="FFFFFF"/>
                    </a:solidFill>
                  </a:ln>
                  <a:effectLst>
                    <a:outerShdw sx="100000" sy="100000" kx="0" ky="0" algn="b" rotWithShape="0" blurRad="12700" dist="38100" dir="2700000">
                      <a:srgbClr val="808080"/>
                    </a:outerShdw>
                  </a:effectLst>
                  <a:latin typeface="Segoe UI"/>
                  <a:ea typeface="Segoe UI"/>
                  <a:cs typeface="Segoe UI"/>
                  <a:sym typeface="Segoe UI"/>
                </a:defRPr>
              </a:lvl1pPr>
            </a:lstStyle>
            <a:p>
              <a:pPr lvl="0">
                <a:defRPr b="0">
                  <a:ln w="9525">
                    <a:noFill/>
                  </a:ln>
                  <a:effectLst/>
                </a:defRPr>
              </a:pPr>
              <a:r>
                <a:rPr b="1">
                  <a:ln w="9524">
                    <a:solidFill>
                      <a:srgbClr val="FFFFFF"/>
                    </a:solidFill>
                  </a:ln>
                  <a:effectLst>
                    <a:outerShdw sx="100000" sy="100000" kx="0" ky="0" algn="b" rotWithShape="0" blurRad="12700" dist="38100" dir="2700000">
                      <a:srgbClr val="808080"/>
                    </a:outerShdw>
                  </a:effectLst>
                </a:rPr>
                <a:t>V8</a:t>
              </a:r>
            </a:p>
          </p:txBody>
        </p:sp>
      </p:grpSp>
      <p:grpSp>
        <p:nvGrpSpPr>
          <p:cNvPr id="55" name="Group 55"/>
          <p:cNvGrpSpPr/>
          <p:nvPr/>
        </p:nvGrpSpPr>
        <p:grpSpPr>
          <a:xfrm>
            <a:off x="6605104" y="3568203"/>
            <a:ext cx="1532805" cy="1452131"/>
            <a:chOff x="0" y="0"/>
            <a:chExt cx="1532803" cy="1452129"/>
          </a:xfrm>
        </p:grpSpPr>
        <p:sp>
          <p:nvSpPr>
            <p:cNvPr id="53" name="Shape 53"/>
            <p:cNvSpPr/>
            <p:nvPr/>
          </p:nvSpPr>
          <p:spPr>
            <a:xfrm>
              <a:off x="-1" y="-1"/>
              <a:ext cx="1532805" cy="145213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fill="norm" stroke="1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55A2D9"/>
                </a:gs>
                <a:gs pos="50000">
                  <a:srgbClr val="2B99DB"/>
                </a:gs>
                <a:gs pos="100000">
                  <a:srgbClr val="1D8ACA"/>
                </a:gs>
              </a:gsLst>
              <a:lin ang="5400000" scaled="0"/>
            </a:gradFill>
            <a:ln w="6350" cap="flat">
              <a:solidFill>
                <a:srgbClr val="3397D3"/>
              </a:solidFill>
              <a:prstDash val="solid"/>
              <a:miter lim="8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 lvl="0" defTabSz="914400">
                <a:defRPr b="1" sz="1800">
                  <a:ln w="9524">
                    <a:solidFill>
                      <a:srgbClr val="FFFFFF"/>
                    </a:solidFill>
                  </a:ln>
                  <a:effectLst>
                    <a:outerShdw sx="100000" sy="100000" kx="0" ky="0" algn="b" rotWithShape="0" blurRad="12700" dist="38100" dir="2700000">
                      <a:srgbClr val="808080"/>
                    </a:outerShdw>
                  </a:effectLst>
                  <a:latin typeface="Segoe UI"/>
                  <a:ea typeface="Segoe UI"/>
                  <a:cs typeface="Segoe UI"/>
                  <a:sym typeface="Segoe UI"/>
                </a:defRPr>
              </a:pPr>
            </a:p>
          </p:txBody>
        </p:sp>
        <p:sp>
          <p:nvSpPr>
            <p:cNvPr id="54" name="Shape 54"/>
            <p:cNvSpPr/>
            <p:nvPr/>
          </p:nvSpPr>
          <p:spPr>
            <a:xfrm>
              <a:off x="224473" y="361817"/>
              <a:ext cx="1083857" cy="72849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9" tIns="45719" rIns="45719" bIns="45719" numCol="1" anchor="ctr">
              <a:noAutofit/>
            </a:bodyPr>
            <a:lstStyle>
              <a:lvl1pPr defTabSz="914400">
                <a:defRPr b="1" sz="1800">
                  <a:ln w="9524">
                    <a:solidFill>
                      <a:srgbClr val="FFFFFF"/>
                    </a:solidFill>
                  </a:ln>
                  <a:effectLst>
                    <a:outerShdw sx="100000" sy="100000" kx="0" ky="0" algn="b" rotWithShape="0" blurRad="12700" dist="38100" dir="2700000">
                      <a:srgbClr val="808080"/>
                    </a:outerShdw>
                  </a:effectLst>
                  <a:latin typeface="Segoe UI"/>
                  <a:ea typeface="Segoe UI"/>
                  <a:cs typeface="Segoe UI"/>
                  <a:sym typeface="Segoe UI"/>
                </a:defRPr>
              </a:lvl1pPr>
            </a:lstStyle>
            <a:p>
              <a:pPr lvl="0">
                <a:defRPr b="0">
                  <a:ln w="9525">
                    <a:noFill/>
                  </a:ln>
                  <a:effectLst/>
                </a:defRPr>
              </a:pPr>
              <a:r>
                <a:rPr b="1">
                  <a:ln w="9524">
                    <a:solidFill>
                      <a:srgbClr val="FFFFFF"/>
                    </a:solidFill>
                  </a:ln>
                  <a:effectLst>
                    <a:outerShdw sx="100000" sy="100000" kx="0" ky="0" algn="b" rotWithShape="0" blurRad="12700" dist="38100" dir="2700000">
                      <a:srgbClr val="808080"/>
                    </a:outerShdw>
                  </a:effectLst>
                </a:rPr>
                <a:t>Js, C++</a:t>
              </a:r>
            </a:p>
          </p:txBody>
        </p:sp>
      </p:grpSp>
      <p:grpSp>
        <p:nvGrpSpPr>
          <p:cNvPr id="58" name="Group 58"/>
          <p:cNvGrpSpPr/>
          <p:nvPr/>
        </p:nvGrpSpPr>
        <p:grpSpPr>
          <a:xfrm>
            <a:off x="9006520" y="3550201"/>
            <a:ext cx="1532805" cy="1452131"/>
            <a:chOff x="0" y="0"/>
            <a:chExt cx="1532803" cy="1452129"/>
          </a:xfrm>
        </p:grpSpPr>
        <p:sp>
          <p:nvSpPr>
            <p:cNvPr id="56" name="Shape 56"/>
            <p:cNvSpPr/>
            <p:nvPr/>
          </p:nvSpPr>
          <p:spPr>
            <a:xfrm>
              <a:off x="-1" y="-1"/>
              <a:ext cx="1532805" cy="145213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fill="norm" stroke="1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55A2D9"/>
                </a:gs>
                <a:gs pos="50000">
                  <a:srgbClr val="2B99DB"/>
                </a:gs>
                <a:gs pos="100000">
                  <a:srgbClr val="1D8ACA"/>
                </a:gs>
              </a:gsLst>
              <a:lin ang="5400000" scaled="0"/>
            </a:gradFill>
            <a:ln w="6350" cap="flat">
              <a:solidFill>
                <a:srgbClr val="3397D3"/>
              </a:solidFill>
              <a:prstDash val="solid"/>
              <a:miter lim="8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 lvl="0" defTabSz="914400">
                <a:defRPr b="1" sz="1800">
                  <a:ln w="9524">
                    <a:solidFill>
                      <a:srgbClr val="FFFFFF"/>
                    </a:solidFill>
                  </a:ln>
                  <a:effectLst>
                    <a:outerShdw sx="100000" sy="100000" kx="0" ky="0" algn="b" rotWithShape="0" blurRad="12700" dist="38100" dir="2700000">
                      <a:srgbClr val="808080"/>
                    </a:outerShdw>
                  </a:effectLst>
                  <a:latin typeface="Segoe UI"/>
                  <a:ea typeface="Segoe UI"/>
                  <a:cs typeface="Segoe UI"/>
                  <a:sym typeface="Segoe UI"/>
                </a:defRPr>
              </a:pPr>
            </a:p>
          </p:txBody>
        </p:sp>
        <p:sp>
          <p:nvSpPr>
            <p:cNvPr id="57" name="Shape 57"/>
            <p:cNvSpPr/>
            <p:nvPr/>
          </p:nvSpPr>
          <p:spPr>
            <a:xfrm>
              <a:off x="224473" y="361817"/>
              <a:ext cx="1083857" cy="72849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9" tIns="45719" rIns="45719" bIns="45719" numCol="1" anchor="ctr">
              <a:noAutofit/>
            </a:bodyPr>
            <a:lstStyle>
              <a:lvl1pPr defTabSz="914400">
                <a:defRPr b="1" sz="1800">
                  <a:ln w="9524">
                    <a:solidFill>
                      <a:srgbClr val="FFFFFF"/>
                    </a:solidFill>
                  </a:ln>
                  <a:effectLst>
                    <a:outerShdw sx="100000" sy="100000" kx="0" ky="0" algn="b" rotWithShape="0" blurRad="12700" dist="38100" dir="2700000">
                      <a:srgbClr val="808080"/>
                    </a:outerShdw>
                  </a:effectLst>
                  <a:latin typeface="Segoe UI"/>
                  <a:ea typeface="Segoe UI"/>
                  <a:cs typeface="Segoe UI"/>
                  <a:sym typeface="Segoe UI"/>
                </a:defRPr>
              </a:lvl1pPr>
            </a:lstStyle>
            <a:p>
              <a:pPr lvl="0">
                <a:defRPr b="0">
                  <a:ln w="9525">
                    <a:noFill/>
                  </a:ln>
                  <a:effectLst/>
                </a:defRPr>
              </a:pPr>
              <a:r>
                <a:rPr b="1">
                  <a:ln w="9524">
                    <a:solidFill>
                      <a:srgbClr val="FFFFFF"/>
                    </a:solidFill>
                  </a:ln>
                  <a:effectLst>
                    <a:outerShdw sx="100000" sy="100000" kx="0" ky="0" algn="b" rotWithShape="0" blurRad="12700" dist="38100" dir="2700000">
                      <a:srgbClr val="808080"/>
                    </a:outerShdw>
                  </a:effectLst>
                </a:rPr>
                <a:t>Node.js</a:t>
              </a:r>
            </a:p>
          </p:txBody>
        </p:sp>
      </p:grpSp>
      <p:sp>
        <p:nvSpPr>
          <p:cNvPr id="59" name="Shape 59"/>
          <p:cNvSpPr/>
          <p:nvPr/>
        </p:nvSpPr>
        <p:spPr>
          <a:xfrm>
            <a:off x="3921761" y="4036255"/>
            <a:ext cx="360041" cy="360041"/>
          </a:xfrm>
          <a:prstGeom prst="plus">
            <a:avLst>
              <a:gd name="adj" fmla="val 30291"/>
            </a:avLst>
          </a:prstGeom>
          <a:gradFill>
            <a:gsLst>
              <a:gs pos="0">
                <a:srgbClr val="9A9A9A"/>
              </a:gs>
              <a:gs pos="50000">
                <a:srgbClr val="8D8D8D"/>
              </a:gs>
              <a:gs pos="100000">
                <a:srgbClr val="787878"/>
              </a:gs>
            </a:gsLst>
            <a:lin ang="5400000"/>
          </a:gradFill>
          <a:ln w="6350">
            <a:solidFill/>
            <a:miter/>
          </a:ln>
        </p:spPr>
        <p:txBody>
          <a:bodyPr lIns="45718" tIns="45718" rIns="45718" bIns="45718" anchor="ctr"/>
          <a:lstStyle/>
          <a:p>
            <a:pPr lvl="0" defTabSz="914400">
              <a:defRPr sz="1800">
                <a:latin typeface="Segoe UI"/>
                <a:ea typeface="Segoe UI"/>
                <a:cs typeface="Segoe UI"/>
                <a:sym typeface="Segoe UI"/>
              </a:defRPr>
            </a:pPr>
          </a:p>
        </p:txBody>
      </p:sp>
      <p:sp>
        <p:nvSpPr>
          <p:cNvPr id="60" name="Shape 60"/>
          <p:cNvSpPr/>
          <p:nvPr/>
        </p:nvSpPr>
        <p:spPr>
          <a:xfrm>
            <a:off x="6130604" y="4036255"/>
            <a:ext cx="360041" cy="360041"/>
          </a:xfrm>
          <a:prstGeom prst="plus">
            <a:avLst>
              <a:gd name="adj" fmla="val 30291"/>
            </a:avLst>
          </a:prstGeom>
          <a:gradFill>
            <a:gsLst>
              <a:gs pos="0">
                <a:srgbClr val="9A9A9A"/>
              </a:gs>
              <a:gs pos="50000">
                <a:srgbClr val="8D8D8D"/>
              </a:gs>
              <a:gs pos="100000">
                <a:srgbClr val="787878"/>
              </a:gs>
            </a:gsLst>
            <a:lin ang="5400000"/>
          </a:gradFill>
          <a:ln w="6350">
            <a:solidFill/>
            <a:miter/>
          </a:ln>
        </p:spPr>
        <p:txBody>
          <a:bodyPr lIns="45718" tIns="45718" rIns="45718" bIns="45718" anchor="ctr"/>
          <a:lstStyle/>
          <a:p>
            <a:pPr lvl="0" defTabSz="914400">
              <a:defRPr sz="1800">
                <a:latin typeface="Segoe UI"/>
                <a:ea typeface="Segoe UI"/>
                <a:cs typeface="Segoe UI"/>
                <a:sym typeface="Segoe UI"/>
              </a:defRPr>
            </a:pPr>
          </a:p>
        </p:txBody>
      </p:sp>
      <p:grpSp>
        <p:nvGrpSpPr>
          <p:cNvPr id="63" name="Group 63"/>
          <p:cNvGrpSpPr/>
          <p:nvPr/>
        </p:nvGrpSpPr>
        <p:grpSpPr>
          <a:xfrm>
            <a:off x="8374192" y="4132250"/>
            <a:ext cx="396045" cy="324037"/>
            <a:chOff x="0" y="0"/>
            <a:chExt cx="396043" cy="324036"/>
          </a:xfrm>
        </p:grpSpPr>
        <p:sp>
          <p:nvSpPr>
            <p:cNvPr id="61" name="Shape 61"/>
            <p:cNvSpPr/>
            <p:nvPr/>
          </p:nvSpPr>
          <p:spPr>
            <a:xfrm>
              <a:off x="0" y="0"/>
              <a:ext cx="396044" cy="144017"/>
            </a:xfrm>
            <a:prstGeom prst="rect">
              <a:avLst/>
            </a:prstGeom>
            <a:gradFill flip="none" rotWithShape="1">
              <a:gsLst>
                <a:gs pos="0">
                  <a:srgbClr val="9A9A9A"/>
                </a:gs>
                <a:gs pos="50000">
                  <a:srgbClr val="8D8D8D"/>
                </a:gs>
                <a:gs pos="100000">
                  <a:srgbClr val="787878"/>
                </a:gs>
              </a:gsLst>
              <a:lin ang="5400000" scaled="0"/>
            </a:gradFill>
            <a:ln w="6350" cap="flat">
              <a:solidFill>
                <a:srgbClr val="000000"/>
              </a:solidFill>
              <a:prstDash val="solid"/>
              <a:miter lim="8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 lvl="0" defTabSz="914400">
                <a:defRPr sz="1800">
                  <a:latin typeface="Segoe UI"/>
                  <a:ea typeface="Segoe UI"/>
                  <a:cs typeface="Segoe UI"/>
                  <a:sym typeface="Segoe UI"/>
                </a:defRPr>
              </a:pPr>
            </a:p>
          </p:txBody>
        </p:sp>
        <p:sp>
          <p:nvSpPr>
            <p:cNvPr id="62" name="Shape 62"/>
            <p:cNvSpPr/>
            <p:nvPr/>
          </p:nvSpPr>
          <p:spPr>
            <a:xfrm>
              <a:off x="0" y="180020"/>
              <a:ext cx="396044" cy="144017"/>
            </a:xfrm>
            <a:prstGeom prst="rect">
              <a:avLst/>
            </a:prstGeom>
            <a:gradFill flip="none" rotWithShape="1">
              <a:gsLst>
                <a:gs pos="0">
                  <a:srgbClr val="9A9A9A"/>
                </a:gs>
                <a:gs pos="50000">
                  <a:srgbClr val="8D8D8D"/>
                </a:gs>
                <a:gs pos="100000">
                  <a:srgbClr val="787878"/>
                </a:gs>
              </a:gsLst>
              <a:lin ang="5400000" scaled="0"/>
            </a:gradFill>
            <a:ln w="6350" cap="flat">
              <a:solidFill>
                <a:srgbClr val="000000"/>
              </a:solidFill>
              <a:prstDash val="solid"/>
              <a:miter lim="8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 lvl="0" defTabSz="914400">
                <a:defRPr sz="1800">
                  <a:latin typeface="Segoe UI"/>
                  <a:ea typeface="Segoe UI"/>
                  <a:cs typeface="Segoe UI"/>
                  <a:sym typeface="Segoe UI"/>
                </a:defRPr>
              </a:pPr>
            </a:p>
          </p:txBody>
        </p:sp>
      </p:grpSp>
      <p:sp>
        <p:nvSpPr>
          <p:cNvPr id="64" name="Shape 64"/>
          <p:cNvSpPr/>
          <p:nvPr/>
        </p:nvSpPr>
        <p:spPr>
          <a:xfrm flipH="1" rot="16200000">
            <a:off x="5398970" y="4810342"/>
            <a:ext cx="576065" cy="68407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0"/>
                </a:moveTo>
                <a:cubicBezTo>
                  <a:pt x="10800" y="0"/>
                  <a:pt x="21600" y="10800"/>
                  <a:pt x="21600" y="21600"/>
                </a:cubicBezTo>
              </a:path>
            </a:pathLst>
          </a:custGeom>
          <a:ln w="12700">
            <a:solidFill>
              <a:srgbClr val="3397D3"/>
            </a:solidFill>
            <a:miter/>
            <a:headEnd type="triangle"/>
          </a:ln>
        </p:spPr>
        <p:txBody>
          <a:bodyPr lIns="45718" tIns="45718" rIns="45718" bIns="45718" anchor="ctr"/>
          <a:lstStyle/>
          <a:p>
            <a:pPr lvl="0" algn="l" defTabSz="914400">
              <a:defRPr sz="1800">
                <a:latin typeface="Segoe UI"/>
                <a:ea typeface="Segoe UI"/>
                <a:cs typeface="Segoe UI"/>
                <a:sym typeface="Segoe UI"/>
              </a:defRPr>
            </a:pPr>
          </a:p>
        </p:txBody>
      </p:sp>
      <p:sp>
        <p:nvSpPr>
          <p:cNvPr id="65" name="Shape 65"/>
          <p:cNvSpPr/>
          <p:nvPr/>
        </p:nvSpPr>
        <p:spPr>
          <a:xfrm>
            <a:off x="6098208" y="5255745"/>
            <a:ext cx="3011871" cy="3708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 algn="l" defTabSz="914400">
              <a:defRPr sz="1800">
                <a:latin typeface="Segoe UI"/>
                <a:ea typeface="Segoe UI"/>
                <a:cs typeface="Segoe UI"/>
                <a:sym typeface="Segoe UI"/>
              </a:defRPr>
            </a:lvl1pPr>
          </a:lstStyle>
          <a:p>
            <a:pPr lvl="0"/>
            <a:r>
              <a:t>Google JavaScript Engine</a:t>
            </a:r>
          </a:p>
        </p:txBody>
      </p:sp>
      <p:sp>
        <p:nvSpPr>
          <p:cNvPr id="66" name="Shape 66"/>
          <p:cNvSpPr/>
          <p:nvPr/>
        </p:nvSpPr>
        <p:spPr>
          <a:xfrm rot="16200000">
            <a:off x="3350772" y="2694900"/>
            <a:ext cx="732781" cy="10646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0"/>
                </a:moveTo>
                <a:cubicBezTo>
                  <a:pt x="10800" y="0"/>
                  <a:pt x="21600" y="10800"/>
                  <a:pt x="21600" y="21600"/>
                </a:cubicBezTo>
              </a:path>
            </a:pathLst>
          </a:custGeom>
          <a:ln w="12700">
            <a:solidFill>
              <a:srgbClr val="3397D3"/>
            </a:solidFill>
            <a:miter/>
            <a:headEnd type="triangle"/>
          </a:ln>
        </p:spPr>
        <p:txBody>
          <a:bodyPr lIns="45718" tIns="45718" rIns="45718" bIns="45718" anchor="ctr"/>
          <a:lstStyle/>
          <a:p>
            <a:pPr lvl="0" algn="l" defTabSz="914400">
              <a:defRPr sz="1800">
                <a:latin typeface="Segoe UI"/>
                <a:ea typeface="Segoe UI"/>
                <a:cs typeface="Segoe UI"/>
                <a:sym typeface="Segoe UI"/>
              </a:defRPr>
            </a:pPr>
          </a:p>
        </p:txBody>
      </p:sp>
      <p:sp>
        <p:nvSpPr>
          <p:cNvPr id="67" name="Shape 67"/>
          <p:cNvSpPr/>
          <p:nvPr/>
        </p:nvSpPr>
        <p:spPr>
          <a:xfrm>
            <a:off x="4349403" y="2675813"/>
            <a:ext cx="6472125" cy="3708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 algn="l" defTabSz="914400">
              <a:defRPr sz="1800">
                <a:latin typeface="Segoe UI"/>
                <a:ea typeface="Segoe UI"/>
                <a:cs typeface="Segoe UI"/>
                <a:sym typeface="Segoe UI"/>
              </a:defRPr>
            </a:lvl1pPr>
          </a:lstStyle>
          <a:p>
            <a:pPr lvl="0"/>
            <a:r>
              <a:t>A high performance, cross-platform evented I/O library</a:t>
            </a:r>
          </a:p>
        </p:txBody>
      </p:sp>
      <p:pic>
        <p:nvPicPr>
          <p:cNvPr id="68" name="image21.png" descr="http://blog.cloudfoundry.org/wp-content/uploads/2012/04/Screen-Shot-2012-04-24-at-5.40.33-PM.pn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894012" y="5994352"/>
            <a:ext cx="7419976" cy="2638427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Shape 70"/>
          <p:cNvSpPr/>
          <p:nvPr>
            <p:ph type="title" idx="4294967295"/>
          </p:nvPr>
        </p:nvSpPr>
        <p:spPr>
          <a:xfrm>
            <a:off x="2205535" y="1676400"/>
            <a:ext cx="8363940" cy="387800"/>
          </a:xfrm>
          <a:prstGeom prst="rect">
            <a:avLst/>
          </a:prstGeom>
        </p:spPr>
        <p:txBody>
          <a:bodyPr anchor="t"/>
          <a:lstStyle>
            <a:lvl1pPr algn="l" defTabSz="822926">
              <a:lnSpc>
                <a:spcPct val="90000"/>
              </a:lnSpc>
              <a:defRPr b="1" spc="-90" sz="2520">
                <a:solidFill>
                  <a:srgbClr val="000000">
                    <a:alpha val="99000"/>
                  </a:srgbClr>
                </a:solidFill>
                <a:latin typeface="Segoe UI"/>
                <a:ea typeface="Segoe UI"/>
                <a:cs typeface="Segoe UI"/>
                <a:sym typeface="Segoe UI"/>
              </a:defRPr>
            </a:lvl1pPr>
          </a:lstStyle>
          <a:p>
            <a:pPr lvl="0">
              <a:defRPr b="0" spc="0" sz="1800">
                <a:solidFill>
                  <a:srgbClr val="000000"/>
                </a:solidFill>
              </a:defRPr>
            </a:pPr>
            <a:r>
              <a:rPr b="1" spc="-90" sz="2520">
                <a:solidFill>
                  <a:srgbClr val="000000">
                    <a:alpha val="99000"/>
                  </a:srgbClr>
                </a:solidFill>
              </a:rPr>
              <a:t>Multi-threaded HTTP Server Using Blocking I/O</a:t>
            </a:r>
          </a:p>
        </p:txBody>
      </p:sp>
      <p:pic>
        <p:nvPicPr>
          <p:cNvPr id="71" name="image22.png" descr="http://blog.cloudfoundry.org/wp-content/uploads/2012/04/multiThreadedServer.pn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863724" y="2486396"/>
            <a:ext cx="9438965" cy="557395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Shape 73"/>
          <p:cNvSpPr/>
          <p:nvPr>
            <p:ph type="title" idx="4294967295"/>
          </p:nvPr>
        </p:nvSpPr>
        <p:spPr>
          <a:xfrm>
            <a:off x="2091235" y="1422401"/>
            <a:ext cx="8363940" cy="609398"/>
          </a:xfrm>
          <a:prstGeom prst="rect">
            <a:avLst/>
          </a:prstGeom>
        </p:spPr>
        <p:txBody>
          <a:bodyPr anchor="t"/>
          <a:lstStyle>
            <a:lvl1pPr algn="l" defTabSz="795495">
              <a:lnSpc>
                <a:spcPct val="90000"/>
              </a:lnSpc>
              <a:defRPr b="1" spc="-87" sz="3828">
                <a:solidFill>
                  <a:srgbClr val="000000">
                    <a:alpha val="99000"/>
                  </a:srgbClr>
                </a:solidFill>
                <a:latin typeface="Segoe UI"/>
                <a:ea typeface="Segoe UI"/>
                <a:cs typeface="Segoe UI"/>
                <a:sym typeface="Segoe UI"/>
              </a:defRPr>
            </a:lvl1pPr>
          </a:lstStyle>
          <a:p>
            <a:pPr lvl="0">
              <a:defRPr b="0" spc="0" sz="1800">
                <a:solidFill>
                  <a:srgbClr val="000000"/>
                </a:solidFill>
              </a:defRPr>
            </a:pPr>
            <a:r>
              <a:rPr b="1" spc="-87" sz="3828">
                <a:solidFill>
                  <a:srgbClr val="000000">
                    <a:alpha val="99000"/>
                  </a:srgbClr>
                </a:solidFill>
              </a:rPr>
              <a:t>Event-driven, Non-Blocking I/O</a:t>
            </a:r>
          </a:p>
        </p:txBody>
      </p:sp>
      <p:pic>
        <p:nvPicPr>
          <p:cNvPr id="74" name="image23.png" descr="http://blog.cloudfoundry.org/wp-content/uploads/2012/04/NodeJS-EventedIOAsyncIO_latest.pn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748829" y="2347978"/>
            <a:ext cx="9048751" cy="5543553"/>
          </a:xfrm>
          <a:prstGeom prst="rect">
            <a:avLst/>
          </a:prstGeom>
          <a:ln w="12700">
            <a:miter lim="400000"/>
          </a:ln>
        </p:spPr>
      </p:pic>
      <p:sp>
        <p:nvSpPr>
          <p:cNvPr id="75" name="Shape 75"/>
          <p:cNvSpPr/>
          <p:nvPr/>
        </p:nvSpPr>
        <p:spPr>
          <a:xfrm>
            <a:off x="2599138" y="7729253"/>
            <a:ext cx="7348133" cy="3073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lvl="0" defTabSz="914400">
              <a:defRPr sz="1800"/>
            </a:pPr>
            <a:r>
              <a:rPr sz="1400">
                <a:solidFill>
                  <a:srgbClr val="333333"/>
                </a:solidFill>
                <a:latin typeface="Lucida Grande"/>
                <a:ea typeface="Lucida Grande"/>
                <a:cs typeface="Lucida Grande"/>
                <a:sym typeface="Lucida Grande"/>
              </a:rPr>
              <a:t>(source: </a:t>
            </a:r>
            <a:r>
              <a:rPr sz="1400">
                <a:solidFill>
                  <a:srgbClr val="3397D3"/>
                </a:solidFill>
                <a:uFill>
                  <a:solidFill>
                    <a:srgbClr val="3397D3"/>
                  </a:solidFill>
                </a:uFill>
                <a:latin typeface="Lucida Grande"/>
                <a:ea typeface="Lucida Grande"/>
                <a:cs typeface="Lucida Grande"/>
                <a:sym typeface="Lucida Grande"/>
                <a:hlinkClick r:id="rId3" invalidUrl="" action="" tgtFrame="" tooltip="" history="1" highlightClick="0" endSnd="0"/>
              </a:rPr>
              <a:t>Future-proofing </a:t>
            </a:r>
            <a:r>
              <a:rPr sz="1400">
                <a:solidFill>
                  <a:srgbClr val="3397D3"/>
                </a:solidFill>
                <a:uFill>
                  <a:solidFill>
                    <a:srgbClr val="3397D3"/>
                  </a:solidFill>
                </a:uFill>
                <a:latin typeface="Lucida Grande"/>
                <a:ea typeface="Lucida Grande"/>
                <a:cs typeface="Lucida Grande"/>
                <a:sym typeface="Lucida Grande"/>
                <a:hlinkClick r:id="rId3" invalidUrl="" action="" tgtFrame="" tooltip="" history="1" highlightClick="0" endSnd="0"/>
              </a:rPr>
              <a:t>Your Apps: Cloud Foundry and </a:t>
            </a:r>
            <a:r>
              <a:rPr sz="1400">
                <a:solidFill>
                  <a:srgbClr val="3397D3"/>
                </a:solidFill>
                <a:uFill>
                  <a:solidFill>
                    <a:srgbClr val="3397D3"/>
                  </a:solidFill>
                </a:uFill>
                <a:latin typeface="Lucida Grande"/>
                <a:ea typeface="Lucida Grande"/>
                <a:cs typeface="Lucida Grande"/>
                <a:sym typeface="Lucida Grande"/>
                <a:hlinkClick r:id="rId3" invalidUrl="" action="" tgtFrame="" tooltip="" history="1" highlightClick="0" endSnd="0"/>
              </a:rPr>
              <a:t>Node.js</a:t>
            </a:r>
            <a:r>
              <a:rPr sz="1400">
                <a:solidFill>
                  <a:srgbClr val="333333"/>
                </a:solidFill>
                <a:latin typeface="Lucida Grande"/>
                <a:ea typeface="Lucida Grande"/>
                <a:cs typeface="Lucida Grande"/>
                <a:sym typeface="Lucida Grande"/>
              </a:rPr>
              <a:t>)</a:t>
            </a:r>
          </a:p>
        </p:txBody>
      </p:sp>
    </p:spTree>
  </p:cSld>
  <p:clrMapOvr>
    <a:masterClrMapping/>
  </p:clrMapOvr>
  <p:transition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7" name="pasted-image.pn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85750" y="298450"/>
            <a:ext cx="12179300" cy="91567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 advClick="1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9" name="Screen Shot 2015-07-21 at 11.13.40 pm.pn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11921" y="121111"/>
            <a:ext cx="12580958" cy="951137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 advClick="1"/>
</p:sld>
</file>

<file path=ppt/theme/_rels/theme1.xml.rels><?xml version="1.0" encoding="UTF-8" standalone="yes"?><Relationships xmlns="http://schemas.openxmlformats.org/package/2006/relationships"><Relationship Id="rId1" Type="http://schemas.openxmlformats.org/officeDocument/2006/relationships/image" Target="../media/image1.png"/></Relationships>

</file>

<file path=ppt/theme/_rels/theme2.xml.rels><?xml version="1.0" encoding="UTF-8" standalone="yes"?><Relationships xmlns="http://schemas.openxmlformats.org/package/2006/relationships"><Relationship Id="rId1" Type="http://schemas.openxmlformats.org/officeDocument/2006/relationships/image" Target="../media/image1.png"/></Relationships>

</file>

<file path=ppt/theme/theme1.xml><?xml version="1.0" encoding="utf-8"?>
<a:theme xmlns:a="http://schemas.openxmlformats.org/drawingml/2006/main" xmlns:r="http://schemas.openxmlformats.org/officeDocument/2006/relationships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Helvetica Light"/>
        <a:ea typeface="Helvetica Light"/>
        <a:cs typeface="Helvetica Light"/>
      </a:majorFont>
      <a:minorFont>
        <a:latin typeface="Helvetica Light"/>
        <a:ea typeface="Helvetica Light"/>
        <a:cs typeface="Helvetica Light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a:effectStyle>
        <a:effectStyle>
          <a:effectLst>
            <a:outerShdw sx="100000" sy="100000" kx="0" ky="0" algn="b" rotWithShape="0" blurRad="50800" dist="12700" dir="0">
              <a:srgbClr val="000000">
                <a:alpha val="50000"/>
              </a:srgbClr>
            </a:outerShdw>
          </a:effectLst>
        </a:effectStyle>
        <a:effectStyle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r:embed="rId1"/>
          <a:srcRect l="0" t="0" r="0" b="0"/>
          <a:tile tx="0" ty="0" sx="100000" sy="100000" flip="none" algn="tl"/>
        </a:blipFill>
        <a:ln w="12700" cap="flat">
          <a:noFill/>
          <a:miter lim="400000"/>
        </a:ln>
        <a:effectLst>
          <a:outerShdw sx="100000" sy="100000" kx="0" ky="0" algn="b" rotWithShape="0" blurRad="38100" dist="25400" dir="5400000">
            <a:srgbClr val="000000">
              <a:alpha val="50000"/>
            </a:srgbClr>
          </a:outerShdw>
        </a:effectLst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6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Helvetica Light"/>
        <a:ea typeface="Helvetica Light"/>
        <a:cs typeface="Helvetica Light"/>
      </a:majorFont>
      <a:minorFont>
        <a:latin typeface="Helvetica Light"/>
        <a:ea typeface="Helvetica Light"/>
        <a:cs typeface="Helvetica Light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a:effectStyle>
        <a:effectStyle>
          <a:effectLst>
            <a:outerShdw sx="100000" sy="100000" kx="0" ky="0" algn="b" rotWithShape="0" blurRad="50800" dist="12700" dir="0">
              <a:srgbClr val="000000">
                <a:alpha val="50000"/>
              </a:srgbClr>
            </a:outerShdw>
          </a:effectLst>
        </a:effectStyle>
        <a:effectStyle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r:embed="rId1"/>
          <a:srcRect l="0" t="0" r="0" b="0"/>
          <a:tile tx="0" ty="0" sx="100000" sy="100000" flip="none" algn="tl"/>
        </a:blipFill>
        <a:ln w="12700" cap="flat">
          <a:noFill/>
          <a:miter lim="400000"/>
        </a:ln>
        <a:effectLst>
          <a:outerShdw sx="100000" sy="100000" kx="0" ky="0" algn="b" rotWithShape="0" blurRad="38100" dist="25400" dir="5400000">
            <a:srgbClr val="000000">
              <a:alpha val="50000"/>
            </a:srgbClr>
          </a:outerShdw>
        </a:effectLst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6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